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9" r:id="rId4"/>
    <p:sldId id="261" r:id="rId5"/>
    <p:sldId id="260" r:id="rId6"/>
    <p:sldId id="263" r:id="rId7"/>
    <p:sldId id="264" r:id="rId8"/>
    <p:sldId id="265" r:id="rId9"/>
    <p:sldId id="262" r:id="rId10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en Sullivan" initials="KS" lastIdx="1" clrIdx="0">
    <p:extLst>
      <p:ext uri="{19B8F6BF-5375-455C-9EA6-DF929625EA0E}">
        <p15:presenceInfo xmlns:p15="http://schemas.microsoft.com/office/powerpoint/2012/main" userId="S::ksullivan1501@catholiccharities.com::fb285353-e8a3-49e0-b048-1a221b0fc526" providerId="AD"/>
      </p:ext>
    </p:extLst>
  </p:cmAuthor>
  <p:cmAuthor id="2" name="Marcus Valerio" initials="MV" lastIdx="3" clrIdx="1">
    <p:extLst>
      <p:ext uri="{19B8F6BF-5375-455C-9EA6-DF929625EA0E}">
        <p15:presenceInfo xmlns:p15="http://schemas.microsoft.com/office/powerpoint/2012/main" userId="S::mvalerio@catholiccharities.com::7bb74596-c20c-4d7f-8a1f-8d630ba9ce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4266"/>
    <a:srgbClr val="8E6B8B"/>
    <a:srgbClr val="A9ABA0"/>
    <a:srgbClr val="847771"/>
    <a:srgbClr val="CCC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225" autoAdjust="0"/>
  </p:normalViewPr>
  <p:slideViewPr>
    <p:cSldViewPr snapToGrid="0">
      <p:cViewPr varScale="1">
        <p:scale>
          <a:sx n="130" d="100"/>
          <a:sy n="130" d="100"/>
        </p:scale>
        <p:origin x="111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9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7CC660-0E58-49C0-A288-319F7844C72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82ADBE-A752-4A0D-A205-A94A8F2D83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Emergency Shelter</a:t>
          </a:r>
        </a:p>
      </dgm:t>
    </dgm:pt>
    <dgm:pt modelId="{BECA6EE7-8526-4431-91B4-66A9A38CE58A}" type="parTrans" cxnId="{1BFDDEB5-30F2-4091-8BD9-DE2B800DB688}">
      <dgm:prSet/>
      <dgm:spPr/>
      <dgm:t>
        <a:bodyPr/>
        <a:lstStyle/>
        <a:p>
          <a:endParaRPr lang="en-US"/>
        </a:p>
      </dgm:t>
    </dgm:pt>
    <dgm:pt modelId="{BAF963EB-1C35-4E99-AF1D-F65095A174C6}" type="sibTrans" cxnId="{1BFDDEB5-30F2-4091-8BD9-DE2B800DB688}">
      <dgm:prSet/>
      <dgm:spPr/>
      <dgm:t>
        <a:bodyPr/>
        <a:lstStyle/>
        <a:p>
          <a:endParaRPr lang="en-US"/>
        </a:p>
      </dgm:t>
    </dgm:pt>
    <dgm:pt modelId="{7E18869B-A132-47B4-A090-A923528E44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Renewing Hope</a:t>
          </a:r>
        </a:p>
      </dgm:t>
    </dgm:pt>
    <dgm:pt modelId="{A7B7ACC3-F2D1-428D-A4DF-1EDF5538F9E4}" type="parTrans" cxnId="{6D556002-865F-4DEB-9C63-699EE1BCC9DD}">
      <dgm:prSet/>
      <dgm:spPr/>
      <dgm:t>
        <a:bodyPr/>
        <a:lstStyle/>
        <a:p>
          <a:endParaRPr lang="en-US"/>
        </a:p>
      </dgm:t>
    </dgm:pt>
    <dgm:pt modelId="{5724493F-318B-453E-B3C0-9C23725BB286}" type="sibTrans" cxnId="{6D556002-865F-4DEB-9C63-699EE1BCC9DD}">
      <dgm:prSet/>
      <dgm:spPr/>
      <dgm:t>
        <a:bodyPr/>
        <a:lstStyle/>
        <a:p>
          <a:endParaRPr lang="en-US"/>
        </a:p>
      </dgm:t>
    </dgm:pt>
    <dgm:pt modelId="{5A670556-CD3E-4774-A2C7-1924F7CA172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Client Services</a:t>
          </a:r>
        </a:p>
      </dgm:t>
    </dgm:pt>
    <dgm:pt modelId="{18697E19-9F3E-4B77-A2A8-5B004679E962}" type="parTrans" cxnId="{2CEB2E61-5EF9-4067-B677-CB66A701F37F}">
      <dgm:prSet/>
      <dgm:spPr/>
      <dgm:t>
        <a:bodyPr/>
        <a:lstStyle/>
        <a:p>
          <a:endParaRPr lang="en-US"/>
        </a:p>
      </dgm:t>
    </dgm:pt>
    <dgm:pt modelId="{A659187E-004E-49F1-B447-5B9E6330D90C}" type="sibTrans" cxnId="{2CEB2E61-5EF9-4067-B677-CB66A701F37F}">
      <dgm:prSet/>
      <dgm:spPr/>
      <dgm:t>
        <a:bodyPr/>
        <a:lstStyle/>
        <a:p>
          <a:endParaRPr lang="en-US"/>
        </a:p>
      </dgm:t>
    </dgm:pt>
    <dgm:pt modelId="{7A06AAC7-D160-431E-8DFA-887FC07BFF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Housing Navigation Center</a:t>
          </a:r>
        </a:p>
      </dgm:t>
    </dgm:pt>
    <dgm:pt modelId="{2B72075C-FF98-4F6C-BAFC-ADCF60112BD6}" type="parTrans" cxnId="{FC924D6D-07E7-4C8D-B1CE-BBB1151A43A4}">
      <dgm:prSet/>
      <dgm:spPr/>
      <dgm:t>
        <a:bodyPr/>
        <a:lstStyle/>
        <a:p>
          <a:endParaRPr lang="en-US"/>
        </a:p>
      </dgm:t>
    </dgm:pt>
    <dgm:pt modelId="{7AFEA49A-A6A6-416E-A7DE-95B25180D661}" type="sibTrans" cxnId="{FC924D6D-07E7-4C8D-B1CE-BBB1151A43A4}">
      <dgm:prSet/>
      <dgm:spPr/>
      <dgm:t>
        <a:bodyPr/>
        <a:lstStyle/>
        <a:p>
          <a:endParaRPr lang="en-US"/>
        </a:p>
      </dgm:t>
    </dgm:pt>
    <dgm:pt modelId="{DA64253A-0B40-416C-B432-E8D34A9EC49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Emergency Shelter Case Management</a:t>
          </a:r>
        </a:p>
      </dgm:t>
    </dgm:pt>
    <dgm:pt modelId="{B4828A0A-C682-4BB5-98E8-A249F52BFF11}" type="parTrans" cxnId="{DF6D0C28-1F15-4C4A-AB0F-8C24EEEE48DC}">
      <dgm:prSet/>
      <dgm:spPr/>
      <dgm:t>
        <a:bodyPr/>
        <a:lstStyle/>
        <a:p>
          <a:endParaRPr lang="en-US"/>
        </a:p>
      </dgm:t>
    </dgm:pt>
    <dgm:pt modelId="{764B7657-4F94-43B7-A9D8-062885C2E10C}" type="sibTrans" cxnId="{DF6D0C28-1F15-4C4A-AB0F-8C24EEEE48DC}">
      <dgm:prSet/>
      <dgm:spPr/>
      <dgm:t>
        <a:bodyPr/>
        <a:lstStyle/>
        <a:p>
          <a:endParaRPr lang="en-US"/>
        </a:p>
      </dgm:t>
    </dgm:pt>
    <dgm:pt modelId="{52062186-8A6C-42E3-9409-0BF6385CF18A}" type="pres">
      <dgm:prSet presAssocID="{B97CC660-0E58-49C0-A288-319F7844C727}" presName="root" presStyleCnt="0">
        <dgm:presLayoutVars>
          <dgm:dir/>
          <dgm:resizeHandles val="exact"/>
        </dgm:presLayoutVars>
      </dgm:prSet>
      <dgm:spPr/>
    </dgm:pt>
    <dgm:pt modelId="{C31282AA-B018-4382-B70B-77A2D10FE18A}" type="pres">
      <dgm:prSet presAssocID="{DA82ADBE-A752-4A0D-A205-A94A8F2D831B}" presName="compNode" presStyleCnt="0"/>
      <dgm:spPr/>
    </dgm:pt>
    <dgm:pt modelId="{F9AB323C-3981-40C3-B353-2AED5C46DC50}" type="pres">
      <dgm:prSet presAssocID="{DA82ADBE-A752-4A0D-A205-A94A8F2D831B}" presName="bgRect" presStyleLbl="bgShp" presStyleIdx="0" presStyleCnt="5"/>
      <dgm:spPr/>
    </dgm:pt>
    <dgm:pt modelId="{EBB7DC83-0111-42A8-857D-C0E5DC97580B}" type="pres">
      <dgm:prSet presAssocID="{DA82ADBE-A752-4A0D-A205-A94A8F2D831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nt"/>
        </a:ext>
      </dgm:extLst>
    </dgm:pt>
    <dgm:pt modelId="{1F83A633-C360-4057-9D39-EF5F4747316D}" type="pres">
      <dgm:prSet presAssocID="{DA82ADBE-A752-4A0D-A205-A94A8F2D831B}" presName="spaceRect" presStyleCnt="0"/>
      <dgm:spPr/>
    </dgm:pt>
    <dgm:pt modelId="{64A2D4C2-8F74-4CFE-8103-8905DF111BE0}" type="pres">
      <dgm:prSet presAssocID="{DA82ADBE-A752-4A0D-A205-A94A8F2D831B}" presName="parTx" presStyleLbl="revTx" presStyleIdx="0" presStyleCnt="5">
        <dgm:presLayoutVars>
          <dgm:chMax val="0"/>
          <dgm:chPref val="0"/>
        </dgm:presLayoutVars>
      </dgm:prSet>
      <dgm:spPr/>
    </dgm:pt>
    <dgm:pt modelId="{A01D8F7D-92D3-463A-B0CF-37FBA8362360}" type="pres">
      <dgm:prSet presAssocID="{BAF963EB-1C35-4E99-AF1D-F65095A174C6}" presName="sibTrans" presStyleCnt="0"/>
      <dgm:spPr/>
    </dgm:pt>
    <dgm:pt modelId="{04360995-DDF1-4E99-BB39-3C2FF5C7BB4D}" type="pres">
      <dgm:prSet presAssocID="{7E18869B-A132-47B4-A090-A923528E44FB}" presName="compNode" presStyleCnt="0"/>
      <dgm:spPr/>
    </dgm:pt>
    <dgm:pt modelId="{119F077D-68E8-4A07-88B4-EB3ED9A60EB5}" type="pres">
      <dgm:prSet presAssocID="{7E18869B-A132-47B4-A090-A923528E44FB}" presName="bgRect" presStyleLbl="bgShp" presStyleIdx="1" presStyleCnt="5"/>
      <dgm:spPr/>
    </dgm:pt>
    <dgm:pt modelId="{F1089229-1C40-4A4E-8C8D-1B44C1976CED}" type="pres">
      <dgm:prSet presAssocID="{7E18869B-A132-47B4-A090-A923528E44F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D770DF65-FBB8-4A8E-B8D8-53636B52DD8D}" type="pres">
      <dgm:prSet presAssocID="{7E18869B-A132-47B4-A090-A923528E44FB}" presName="spaceRect" presStyleCnt="0"/>
      <dgm:spPr/>
    </dgm:pt>
    <dgm:pt modelId="{1992F424-3FB9-436C-B597-5DBC44F597CE}" type="pres">
      <dgm:prSet presAssocID="{7E18869B-A132-47B4-A090-A923528E44FB}" presName="parTx" presStyleLbl="revTx" presStyleIdx="1" presStyleCnt="5">
        <dgm:presLayoutVars>
          <dgm:chMax val="0"/>
          <dgm:chPref val="0"/>
        </dgm:presLayoutVars>
      </dgm:prSet>
      <dgm:spPr/>
    </dgm:pt>
    <dgm:pt modelId="{8F55EFB2-EC23-4ABB-B0A0-729162A805A1}" type="pres">
      <dgm:prSet presAssocID="{5724493F-318B-453E-B3C0-9C23725BB286}" presName="sibTrans" presStyleCnt="0"/>
      <dgm:spPr/>
    </dgm:pt>
    <dgm:pt modelId="{678C2AD0-C050-4CA2-A0C9-2C671DC47BC0}" type="pres">
      <dgm:prSet presAssocID="{5A670556-CD3E-4774-A2C7-1924F7CA172C}" presName="compNode" presStyleCnt="0"/>
      <dgm:spPr/>
    </dgm:pt>
    <dgm:pt modelId="{7A0CDF57-36DC-43E4-A490-548205F10740}" type="pres">
      <dgm:prSet presAssocID="{5A670556-CD3E-4774-A2C7-1924F7CA172C}" presName="bgRect" presStyleLbl="bgShp" presStyleIdx="2" presStyleCnt="5"/>
      <dgm:spPr/>
    </dgm:pt>
    <dgm:pt modelId="{DE4B38C7-B268-40C7-9F03-0A51C0E7FE88}" type="pres">
      <dgm:prSet presAssocID="{5A670556-CD3E-4774-A2C7-1924F7CA172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D8AFC651-02C1-4B75-9D10-8B5C2DF4AD67}" type="pres">
      <dgm:prSet presAssocID="{5A670556-CD3E-4774-A2C7-1924F7CA172C}" presName="spaceRect" presStyleCnt="0"/>
      <dgm:spPr/>
    </dgm:pt>
    <dgm:pt modelId="{6B642CAB-04F2-404D-92F6-B15EA0A4442A}" type="pres">
      <dgm:prSet presAssocID="{5A670556-CD3E-4774-A2C7-1924F7CA172C}" presName="parTx" presStyleLbl="revTx" presStyleIdx="2" presStyleCnt="5">
        <dgm:presLayoutVars>
          <dgm:chMax val="0"/>
          <dgm:chPref val="0"/>
        </dgm:presLayoutVars>
      </dgm:prSet>
      <dgm:spPr/>
    </dgm:pt>
    <dgm:pt modelId="{A6CF1334-CE70-4601-91B5-1F87B855E1F6}" type="pres">
      <dgm:prSet presAssocID="{A659187E-004E-49F1-B447-5B9E6330D90C}" presName="sibTrans" presStyleCnt="0"/>
      <dgm:spPr/>
    </dgm:pt>
    <dgm:pt modelId="{242FE00C-FE54-4CED-B321-E915E1215619}" type="pres">
      <dgm:prSet presAssocID="{7A06AAC7-D160-431E-8DFA-887FC07BFF8C}" presName="compNode" presStyleCnt="0"/>
      <dgm:spPr/>
    </dgm:pt>
    <dgm:pt modelId="{B045D478-09FF-43DE-8C04-42CCAFC5A68C}" type="pres">
      <dgm:prSet presAssocID="{7A06AAC7-D160-431E-8DFA-887FC07BFF8C}" presName="bgRect" presStyleLbl="bgShp" presStyleIdx="3" presStyleCnt="5"/>
      <dgm:spPr/>
    </dgm:pt>
    <dgm:pt modelId="{0E6598A1-901A-40AE-ABBA-D59B7E5C129C}" type="pres">
      <dgm:prSet presAssocID="{7A06AAC7-D160-431E-8DFA-887FC07BFF8C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64CBE72D-5EB7-4F65-9E52-C7CFF03BE588}" type="pres">
      <dgm:prSet presAssocID="{7A06AAC7-D160-431E-8DFA-887FC07BFF8C}" presName="spaceRect" presStyleCnt="0"/>
      <dgm:spPr/>
    </dgm:pt>
    <dgm:pt modelId="{B02B9164-2353-47FA-BF49-765E62D57D9E}" type="pres">
      <dgm:prSet presAssocID="{7A06AAC7-D160-431E-8DFA-887FC07BFF8C}" presName="parTx" presStyleLbl="revTx" presStyleIdx="3" presStyleCnt="5">
        <dgm:presLayoutVars>
          <dgm:chMax val="0"/>
          <dgm:chPref val="0"/>
        </dgm:presLayoutVars>
      </dgm:prSet>
      <dgm:spPr/>
    </dgm:pt>
    <dgm:pt modelId="{FDC72786-4AE5-48DD-AC3B-BC7F0F3FCA7D}" type="pres">
      <dgm:prSet presAssocID="{7AFEA49A-A6A6-416E-A7DE-95B25180D661}" presName="sibTrans" presStyleCnt="0"/>
      <dgm:spPr/>
    </dgm:pt>
    <dgm:pt modelId="{FA8882CC-A1F3-4FBA-8E02-C012A9A6744F}" type="pres">
      <dgm:prSet presAssocID="{DA64253A-0B40-416C-B432-E8D34A9EC49D}" presName="compNode" presStyleCnt="0"/>
      <dgm:spPr/>
    </dgm:pt>
    <dgm:pt modelId="{5F296CA3-BDB2-4967-924B-D2D864E9E0AF}" type="pres">
      <dgm:prSet presAssocID="{DA64253A-0B40-416C-B432-E8D34A9EC49D}" presName="bgRect" presStyleLbl="bgShp" presStyleIdx="4" presStyleCnt="5"/>
      <dgm:spPr/>
    </dgm:pt>
    <dgm:pt modelId="{8A830454-16E2-4DDE-AA61-6F5E204C3CD7}" type="pres">
      <dgm:prSet presAssocID="{DA64253A-0B40-416C-B432-E8D34A9EC49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 with solid fill"/>
        </a:ext>
      </dgm:extLst>
    </dgm:pt>
    <dgm:pt modelId="{54AD6E56-11A8-4120-88B8-2675D325D14A}" type="pres">
      <dgm:prSet presAssocID="{DA64253A-0B40-416C-B432-E8D34A9EC49D}" presName="spaceRect" presStyleCnt="0"/>
      <dgm:spPr/>
    </dgm:pt>
    <dgm:pt modelId="{0C5CE3C0-4F29-47BD-98FC-B736FE6ABE80}" type="pres">
      <dgm:prSet presAssocID="{DA64253A-0B40-416C-B432-E8D34A9EC49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D556002-865F-4DEB-9C63-699EE1BCC9DD}" srcId="{B97CC660-0E58-49C0-A288-319F7844C727}" destId="{7E18869B-A132-47B4-A090-A923528E44FB}" srcOrd="1" destOrd="0" parTransId="{A7B7ACC3-F2D1-428D-A4DF-1EDF5538F9E4}" sibTransId="{5724493F-318B-453E-B3C0-9C23725BB286}"/>
    <dgm:cxn modelId="{DF6D0C28-1F15-4C4A-AB0F-8C24EEEE48DC}" srcId="{B97CC660-0E58-49C0-A288-319F7844C727}" destId="{DA64253A-0B40-416C-B432-E8D34A9EC49D}" srcOrd="4" destOrd="0" parTransId="{B4828A0A-C682-4BB5-98E8-A249F52BFF11}" sibTransId="{764B7657-4F94-43B7-A9D8-062885C2E10C}"/>
    <dgm:cxn modelId="{2CEB2E61-5EF9-4067-B677-CB66A701F37F}" srcId="{B97CC660-0E58-49C0-A288-319F7844C727}" destId="{5A670556-CD3E-4774-A2C7-1924F7CA172C}" srcOrd="2" destOrd="0" parTransId="{18697E19-9F3E-4B77-A2A8-5B004679E962}" sibTransId="{A659187E-004E-49F1-B447-5B9E6330D90C}"/>
    <dgm:cxn modelId="{FC924D6D-07E7-4C8D-B1CE-BBB1151A43A4}" srcId="{B97CC660-0E58-49C0-A288-319F7844C727}" destId="{7A06AAC7-D160-431E-8DFA-887FC07BFF8C}" srcOrd="3" destOrd="0" parTransId="{2B72075C-FF98-4F6C-BAFC-ADCF60112BD6}" sibTransId="{7AFEA49A-A6A6-416E-A7DE-95B25180D661}"/>
    <dgm:cxn modelId="{B7F7CE8D-FEB8-43B0-9319-614607D823FD}" type="presOf" srcId="{5A670556-CD3E-4774-A2C7-1924F7CA172C}" destId="{6B642CAB-04F2-404D-92F6-B15EA0A4442A}" srcOrd="0" destOrd="0" presId="urn:microsoft.com/office/officeart/2018/2/layout/IconVerticalSolidList"/>
    <dgm:cxn modelId="{1BFDDEB5-30F2-4091-8BD9-DE2B800DB688}" srcId="{B97CC660-0E58-49C0-A288-319F7844C727}" destId="{DA82ADBE-A752-4A0D-A205-A94A8F2D831B}" srcOrd="0" destOrd="0" parTransId="{BECA6EE7-8526-4431-91B4-66A9A38CE58A}" sibTransId="{BAF963EB-1C35-4E99-AF1D-F65095A174C6}"/>
    <dgm:cxn modelId="{CC3E00B7-EB4B-4361-BEA0-BFE96604DE49}" type="presOf" srcId="{7A06AAC7-D160-431E-8DFA-887FC07BFF8C}" destId="{B02B9164-2353-47FA-BF49-765E62D57D9E}" srcOrd="0" destOrd="0" presId="urn:microsoft.com/office/officeart/2018/2/layout/IconVerticalSolidList"/>
    <dgm:cxn modelId="{ADFCE9BC-D583-4F2D-8339-4C4E3972BCDF}" type="presOf" srcId="{DA64253A-0B40-416C-B432-E8D34A9EC49D}" destId="{0C5CE3C0-4F29-47BD-98FC-B736FE6ABE80}" srcOrd="0" destOrd="0" presId="urn:microsoft.com/office/officeart/2018/2/layout/IconVerticalSolidList"/>
    <dgm:cxn modelId="{D7057AC8-73F8-4935-B9A6-FB0395D89F53}" type="presOf" srcId="{7E18869B-A132-47B4-A090-A923528E44FB}" destId="{1992F424-3FB9-436C-B597-5DBC44F597CE}" srcOrd="0" destOrd="0" presId="urn:microsoft.com/office/officeart/2018/2/layout/IconVerticalSolidList"/>
    <dgm:cxn modelId="{070860C9-9DA0-4850-8156-A338179624A0}" type="presOf" srcId="{DA82ADBE-A752-4A0D-A205-A94A8F2D831B}" destId="{64A2D4C2-8F74-4CFE-8103-8905DF111BE0}" srcOrd="0" destOrd="0" presId="urn:microsoft.com/office/officeart/2018/2/layout/IconVerticalSolidList"/>
    <dgm:cxn modelId="{CB3CA0F9-D354-4664-9076-5877BED29C85}" type="presOf" srcId="{B97CC660-0E58-49C0-A288-319F7844C727}" destId="{52062186-8A6C-42E3-9409-0BF6385CF18A}" srcOrd="0" destOrd="0" presId="urn:microsoft.com/office/officeart/2018/2/layout/IconVerticalSolidList"/>
    <dgm:cxn modelId="{D64F8376-0AF6-404A-9BF5-C7100DFFC55C}" type="presParOf" srcId="{52062186-8A6C-42E3-9409-0BF6385CF18A}" destId="{C31282AA-B018-4382-B70B-77A2D10FE18A}" srcOrd="0" destOrd="0" presId="urn:microsoft.com/office/officeart/2018/2/layout/IconVerticalSolidList"/>
    <dgm:cxn modelId="{CE17E3B1-3480-47DC-B86D-F7580EC96D49}" type="presParOf" srcId="{C31282AA-B018-4382-B70B-77A2D10FE18A}" destId="{F9AB323C-3981-40C3-B353-2AED5C46DC50}" srcOrd="0" destOrd="0" presId="urn:microsoft.com/office/officeart/2018/2/layout/IconVerticalSolidList"/>
    <dgm:cxn modelId="{5A70D4A0-7C81-45F8-8B25-65EAA037EED8}" type="presParOf" srcId="{C31282AA-B018-4382-B70B-77A2D10FE18A}" destId="{EBB7DC83-0111-42A8-857D-C0E5DC97580B}" srcOrd="1" destOrd="0" presId="urn:microsoft.com/office/officeart/2018/2/layout/IconVerticalSolidList"/>
    <dgm:cxn modelId="{9337C429-3FEF-4ACE-A209-127D8A5A090B}" type="presParOf" srcId="{C31282AA-B018-4382-B70B-77A2D10FE18A}" destId="{1F83A633-C360-4057-9D39-EF5F4747316D}" srcOrd="2" destOrd="0" presId="urn:microsoft.com/office/officeart/2018/2/layout/IconVerticalSolidList"/>
    <dgm:cxn modelId="{A39240A8-1674-4201-A9AB-6FB830349A99}" type="presParOf" srcId="{C31282AA-B018-4382-B70B-77A2D10FE18A}" destId="{64A2D4C2-8F74-4CFE-8103-8905DF111BE0}" srcOrd="3" destOrd="0" presId="urn:microsoft.com/office/officeart/2018/2/layout/IconVerticalSolidList"/>
    <dgm:cxn modelId="{E5DDF4A0-1D36-48AC-85C7-85503529606B}" type="presParOf" srcId="{52062186-8A6C-42E3-9409-0BF6385CF18A}" destId="{A01D8F7D-92D3-463A-B0CF-37FBA8362360}" srcOrd="1" destOrd="0" presId="urn:microsoft.com/office/officeart/2018/2/layout/IconVerticalSolidList"/>
    <dgm:cxn modelId="{721A3C8B-9238-4214-A6C5-FB740DE7386F}" type="presParOf" srcId="{52062186-8A6C-42E3-9409-0BF6385CF18A}" destId="{04360995-DDF1-4E99-BB39-3C2FF5C7BB4D}" srcOrd="2" destOrd="0" presId="urn:microsoft.com/office/officeart/2018/2/layout/IconVerticalSolidList"/>
    <dgm:cxn modelId="{98A768FC-4321-4E7C-A5B2-1109CFF84528}" type="presParOf" srcId="{04360995-DDF1-4E99-BB39-3C2FF5C7BB4D}" destId="{119F077D-68E8-4A07-88B4-EB3ED9A60EB5}" srcOrd="0" destOrd="0" presId="urn:microsoft.com/office/officeart/2018/2/layout/IconVerticalSolidList"/>
    <dgm:cxn modelId="{4D2AB217-ECAF-4C8A-93BD-6DC03BBDCFFA}" type="presParOf" srcId="{04360995-DDF1-4E99-BB39-3C2FF5C7BB4D}" destId="{F1089229-1C40-4A4E-8C8D-1B44C1976CED}" srcOrd="1" destOrd="0" presId="urn:microsoft.com/office/officeart/2018/2/layout/IconVerticalSolidList"/>
    <dgm:cxn modelId="{D9356188-7846-41D6-9042-9DC361B9D2DF}" type="presParOf" srcId="{04360995-DDF1-4E99-BB39-3C2FF5C7BB4D}" destId="{D770DF65-FBB8-4A8E-B8D8-53636B52DD8D}" srcOrd="2" destOrd="0" presId="urn:microsoft.com/office/officeart/2018/2/layout/IconVerticalSolidList"/>
    <dgm:cxn modelId="{4E681384-096F-4797-8521-885BFE384377}" type="presParOf" srcId="{04360995-DDF1-4E99-BB39-3C2FF5C7BB4D}" destId="{1992F424-3FB9-436C-B597-5DBC44F597CE}" srcOrd="3" destOrd="0" presId="urn:microsoft.com/office/officeart/2018/2/layout/IconVerticalSolidList"/>
    <dgm:cxn modelId="{848EFDAB-8AF8-47DA-9BA3-FC1E55468D95}" type="presParOf" srcId="{52062186-8A6C-42E3-9409-0BF6385CF18A}" destId="{8F55EFB2-EC23-4ABB-B0A0-729162A805A1}" srcOrd="3" destOrd="0" presId="urn:microsoft.com/office/officeart/2018/2/layout/IconVerticalSolidList"/>
    <dgm:cxn modelId="{67C2E4DB-C93F-4DBC-8996-078DEAEF381B}" type="presParOf" srcId="{52062186-8A6C-42E3-9409-0BF6385CF18A}" destId="{678C2AD0-C050-4CA2-A0C9-2C671DC47BC0}" srcOrd="4" destOrd="0" presId="urn:microsoft.com/office/officeart/2018/2/layout/IconVerticalSolidList"/>
    <dgm:cxn modelId="{54FA5B43-24D3-404E-A657-A6DDD7782E29}" type="presParOf" srcId="{678C2AD0-C050-4CA2-A0C9-2C671DC47BC0}" destId="{7A0CDF57-36DC-43E4-A490-548205F10740}" srcOrd="0" destOrd="0" presId="urn:microsoft.com/office/officeart/2018/2/layout/IconVerticalSolidList"/>
    <dgm:cxn modelId="{6115AA29-F211-44BB-B31D-2CACE8F0F36C}" type="presParOf" srcId="{678C2AD0-C050-4CA2-A0C9-2C671DC47BC0}" destId="{DE4B38C7-B268-40C7-9F03-0A51C0E7FE88}" srcOrd="1" destOrd="0" presId="urn:microsoft.com/office/officeart/2018/2/layout/IconVerticalSolidList"/>
    <dgm:cxn modelId="{2C0FC309-18B0-4A25-969D-66E4CADA9E8F}" type="presParOf" srcId="{678C2AD0-C050-4CA2-A0C9-2C671DC47BC0}" destId="{D8AFC651-02C1-4B75-9D10-8B5C2DF4AD67}" srcOrd="2" destOrd="0" presId="urn:microsoft.com/office/officeart/2018/2/layout/IconVerticalSolidList"/>
    <dgm:cxn modelId="{5771AE66-48C2-4FBA-90D3-93F806871700}" type="presParOf" srcId="{678C2AD0-C050-4CA2-A0C9-2C671DC47BC0}" destId="{6B642CAB-04F2-404D-92F6-B15EA0A4442A}" srcOrd="3" destOrd="0" presId="urn:microsoft.com/office/officeart/2018/2/layout/IconVerticalSolidList"/>
    <dgm:cxn modelId="{8D262643-0F0C-4A37-8C99-42BFD98DA785}" type="presParOf" srcId="{52062186-8A6C-42E3-9409-0BF6385CF18A}" destId="{A6CF1334-CE70-4601-91B5-1F87B855E1F6}" srcOrd="5" destOrd="0" presId="urn:microsoft.com/office/officeart/2018/2/layout/IconVerticalSolidList"/>
    <dgm:cxn modelId="{58527ABB-E80F-454E-A13E-2F2720427793}" type="presParOf" srcId="{52062186-8A6C-42E3-9409-0BF6385CF18A}" destId="{242FE00C-FE54-4CED-B321-E915E1215619}" srcOrd="6" destOrd="0" presId="urn:microsoft.com/office/officeart/2018/2/layout/IconVerticalSolidList"/>
    <dgm:cxn modelId="{D2F5C307-865D-4321-9825-95DA265E7734}" type="presParOf" srcId="{242FE00C-FE54-4CED-B321-E915E1215619}" destId="{B045D478-09FF-43DE-8C04-42CCAFC5A68C}" srcOrd="0" destOrd="0" presId="urn:microsoft.com/office/officeart/2018/2/layout/IconVerticalSolidList"/>
    <dgm:cxn modelId="{C6DE65C6-F7A2-4935-84ED-588D60ECB059}" type="presParOf" srcId="{242FE00C-FE54-4CED-B321-E915E1215619}" destId="{0E6598A1-901A-40AE-ABBA-D59B7E5C129C}" srcOrd="1" destOrd="0" presId="urn:microsoft.com/office/officeart/2018/2/layout/IconVerticalSolidList"/>
    <dgm:cxn modelId="{8E3EADE9-9B2C-49E4-BAFF-C10121BD9DA5}" type="presParOf" srcId="{242FE00C-FE54-4CED-B321-E915E1215619}" destId="{64CBE72D-5EB7-4F65-9E52-C7CFF03BE588}" srcOrd="2" destOrd="0" presId="urn:microsoft.com/office/officeart/2018/2/layout/IconVerticalSolidList"/>
    <dgm:cxn modelId="{9AD283EF-0A68-4DE3-9014-AD4EAF80694D}" type="presParOf" srcId="{242FE00C-FE54-4CED-B321-E915E1215619}" destId="{B02B9164-2353-47FA-BF49-765E62D57D9E}" srcOrd="3" destOrd="0" presId="urn:microsoft.com/office/officeart/2018/2/layout/IconVerticalSolidList"/>
    <dgm:cxn modelId="{1339097F-EFF4-442F-B9D3-A3B0D557D9A1}" type="presParOf" srcId="{52062186-8A6C-42E3-9409-0BF6385CF18A}" destId="{FDC72786-4AE5-48DD-AC3B-BC7F0F3FCA7D}" srcOrd="7" destOrd="0" presId="urn:microsoft.com/office/officeart/2018/2/layout/IconVerticalSolidList"/>
    <dgm:cxn modelId="{F5280591-2019-4C0B-81F7-0A6201BEADE5}" type="presParOf" srcId="{52062186-8A6C-42E3-9409-0BF6385CF18A}" destId="{FA8882CC-A1F3-4FBA-8E02-C012A9A6744F}" srcOrd="8" destOrd="0" presId="urn:microsoft.com/office/officeart/2018/2/layout/IconVerticalSolidList"/>
    <dgm:cxn modelId="{F7382495-E58F-484C-BB50-15A7D16C3404}" type="presParOf" srcId="{FA8882CC-A1F3-4FBA-8E02-C012A9A6744F}" destId="{5F296CA3-BDB2-4967-924B-D2D864E9E0AF}" srcOrd="0" destOrd="0" presId="urn:microsoft.com/office/officeart/2018/2/layout/IconVerticalSolidList"/>
    <dgm:cxn modelId="{9257A5FC-B11F-4F56-AD50-42F04296E1B4}" type="presParOf" srcId="{FA8882CC-A1F3-4FBA-8E02-C012A9A6744F}" destId="{8A830454-16E2-4DDE-AA61-6F5E204C3CD7}" srcOrd="1" destOrd="0" presId="urn:microsoft.com/office/officeart/2018/2/layout/IconVerticalSolidList"/>
    <dgm:cxn modelId="{9A1910AC-E8FC-44BC-9A0A-7AAF5C758FD9}" type="presParOf" srcId="{FA8882CC-A1F3-4FBA-8E02-C012A9A6744F}" destId="{54AD6E56-11A8-4120-88B8-2675D325D14A}" srcOrd="2" destOrd="0" presId="urn:microsoft.com/office/officeart/2018/2/layout/IconVerticalSolidList"/>
    <dgm:cxn modelId="{366D72AA-1597-481B-B6CD-EC90204F2339}" type="presParOf" srcId="{FA8882CC-A1F3-4FBA-8E02-C012A9A6744F}" destId="{0C5CE3C0-4F29-47BD-98FC-B736FE6ABE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8A9E9A-54DF-4529-A521-1FB764EE5E3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6C3876-EB39-493C-BE0C-F53A9794E961}">
      <dgm:prSet/>
      <dgm:spPr/>
      <dgm:t>
        <a:bodyPr/>
        <a:lstStyle/>
        <a:p>
          <a:r>
            <a:rPr lang="en-US" dirty="0"/>
            <a:t>Opens at 2:30 pm, Exit at 7:00 am</a:t>
          </a:r>
        </a:p>
      </dgm:t>
    </dgm:pt>
    <dgm:pt modelId="{046DB7F5-F88A-45D8-9E2B-FD26114190B0}" type="parTrans" cxnId="{07F6DD45-CDAA-4DCB-AF7D-F5D03F96E489}">
      <dgm:prSet/>
      <dgm:spPr/>
      <dgm:t>
        <a:bodyPr/>
        <a:lstStyle/>
        <a:p>
          <a:endParaRPr lang="en-US"/>
        </a:p>
      </dgm:t>
    </dgm:pt>
    <dgm:pt modelId="{BA6B54E6-EFD9-46D5-AFEE-44995E2B644B}" type="sibTrans" cxnId="{07F6DD45-CDAA-4DCB-AF7D-F5D03F96E489}">
      <dgm:prSet/>
      <dgm:spPr/>
      <dgm:t>
        <a:bodyPr/>
        <a:lstStyle/>
        <a:p>
          <a:endParaRPr lang="en-US"/>
        </a:p>
      </dgm:t>
    </dgm:pt>
    <dgm:pt modelId="{1D85FC05-021E-412D-B42E-5E6A86B86383}">
      <dgm:prSet/>
      <dgm:spPr/>
      <dgm:t>
        <a:bodyPr/>
        <a:lstStyle/>
        <a:p>
          <a:r>
            <a:rPr lang="en-US" dirty="0"/>
            <a:t>400 beds</a:t>
          </a:r>
        </a:p>
      </dgm:t>
    </dgm:pt>
    <dgm:pt modelId="{3EEC5103-1BEE-4FBC-A94F-BE4BD24CCACB}" type="parTrans" cxnId="{FC8B6F45-DE69-4AC0-9530-92F63859E082}">
      <dgm:prSet/>
      <dgm:spPr/>
      <dgm:t>
        <a:bodyPr/>
        <a:lstStyle/>
        <a:p>
          <a:endParaRPr lang="en-US"/>
        </a:p>
      </dgm:t>
    </dgm:pt>
    <dgm:pt modelId="{3E94A070-42B5-47AE-A8FC-9276EADA76FE}" type="sibTrans" cxnId="{FC8B6F45-DE69-4AC0-9530-92F63859E082}">
      <dgm:prSet/>
      <dgm:spPr/>
      <dgm:t>
        <a:bodyPr/>
        <a:lstStyle/>
        <a:p>
          <a:endParaRPr lang="en-US"/>
        </a:p>
      </dgm:t>
    </dgm:pt>
    <dgm:pt modelId="{FF37EDF4-259A-4CB2-B2C1-BAAB9FD59D06}">
      <dgm:prSet/>
      <dgm:spPr/>
      <dgm:t>
        <a:bodyPr/>
        <a:lstStyle/>
        <a:p>
          <a:r>
            <a:rPr lang="en-US" dirty="0"/>
            <a:t>First come, first serve; unless part of a program</a:t>
          </a:r>
        </a:p>
      </dgm:t>
    </dgm:pt>
    <dgm:pt modelId="{600DB355-A191-4D35-B982-7237DE5526F8}" type="parTrans" cxnId="{F4EA5906-8E84-4ABA-8B43-1953865367DB}">
      <dgm:prSet/>
      <dgm:spPr/>
      <dgm:t>
        <a:bodyPr/>
        <a:lstStyle/>
        <a:p>
          <a:endParaRPr lang="en-US"/>
        </a:p>
      </dgm:t>
    </dgm:pt>
    <dgm:pt modelId="{675FD83C-8C31-43E4-896C-AC4267C0F8F5}" type="sibTrans" cxnId="{F4EA5906-8E84-4ABA-8B43-1953865367DB}">
      <dgm:prSet/>
      <dgm:spPr/>
      <dgm:t>
        <a:bodyPr/>
        <a:lstStyle/>
        <a:p>
          <a:endParaRPr lang="en-US"/>
        </a:p>
      </dgm:t>
    </dgm:pt>
    <dgm:pt modelId="{6B73EB3A-EAE8-4615-BCFE-29710557C669}">
      <dgm:prSet/>
      <dgm:spPr/>
      <dgm:t>
        <a:bodyPr/>
        <a:lstStyle/>
        <a:p>
          <a:r>
            <a:rPr lang="en-US" dirty="0"/>
            <a:t>Pets </a:t>
          </a:r>
          <a:r>
            <a:rPr lang="en-US" i="1" dirty="0"/>
            <a:t>are</a:t>
          </a:r>
          <a:r>
            <a:rPr lang="en-US" dirty="0"/>
            <a:t> allowed</a:t>
          </a:r>
        </a:p>
      </dgm:t>
    </dgm:pt>
    <dgm:pt modelId="{8779C02E-E6C7-4C83-95FF-30CF7B1F2DED}" type="parTrans" cxnId="{C6D93369-5C15-45DF-9D08-D32045CC7C87}">
      <dgm:prSet/>
      <dgm:spPr/>
      <dgm:t>
        <a:bodyPr/>
        <a:lstStyle/>
        <a:p>
          <a:endParaRPr lang="en-US"/>
        </a:p>
      </dgm:t>
    </dgm:pt>
    <dgm:pt modelId="{0E05B39A-F95E-43F3-AFC2-818F4F502E37}" type="sibTrans" cxnId="{C6D93369-5C15-45DF-9D08-D32045CC7C87}">
      <dgm:prSet/>
      <dgm:spPr/>
      <dgm:t>
        <a:bodyPr/>
        <a:lstStyle/>
        <a:p>
          <a:endParaRPr lang="en-US"/>
        </a:p>
      </dgm:t>
    </dgm:pt>
    <dgm:pt modelId="{C04BFEE5-CFF3-44DE-96D8-B7919EB35244}">
      <dgm:prSet/>
      <dgm:spPr/>
      <dgm:t>
        <a:bodyPr/>
        <a:lstStyle/>
        <a:p>
          <a:r>
            <a:rPr lang="en-US"/>
            <a:t>Allowed 1 gallon bag with change of clothes, toiletries</a:t>
          </a:r>
        </a:p>
      </dgm:t>
    </dgm:pt>
    <dgm:pt modelId="{0C5B729C-2ECC-42E7-B46A-BB74BF4B10E8}" type="parTrans" cxnId="{854BCD19-D4AB-449A-BAC9-42BDA14E508B}">
      <dgm:prSet/>
      <dgm:spPr/>
      <dgm:t>
        <a:bodyPr/>
        <a:lstStyle/>
        <a:p>
          <a:endParaRPr lang="en-US"/>
        </a:p>
      </dgm:t>
    </dgm:pt>
    <dgm:pt modelId="{FBA6089F-7FBD-446E-9841-F1759CEB8415}" type="sibTrans" cxnId="{854BCD19-D4AB-449A-BAC9-42BDA14E508B}">
      <dgm:prSet/>
      <dgm:spPr/>
      <dgm:t>
        <a:bodyPr/>
        <a:lstStyle/>
        <a:p>
          <a:endParaRPr lang="en-US"/>
        </a:p>
      </dgm:t>
    </dgm:pt>
    <dgm:pt modelId="{9C6258ED-2B92-4627-8B80-610947A36645}">
      <dgm:prSet/>
      <dgm:spPr/>
      <dgm:t>
        <a:bodyPr/>
        <a:lstStyle/>
        <a:p>
          <a:r>
            <a:rPr lang="en-US"/>
            <a:t>Ability to provide toiletries if needed</a:t>
          </a:r>
        </a:p>
      </dgm:t>
    </dgm:pt>
    <dgm:pt modelId="{3D0A1906-E055-4C1F-BB43-0166063ED5BC}" type="parTrans" cxnId="{59ED4D4B-9896-45BD-8F25-2D697ADDCF86}">
      <dgm:prSet/>
      <dgm:spPr/>
      <dgm:t>
        <a:bodyPr/>
        <a:lstStyle/>
        <a:p>
          <a:endParaRPr lang="en-US"/>
        </a:p>
      </dgm:t>
    </dgm:pt>
    <dgm:pt modelId="{BA66EB01-AD80-49EC-9EAD-698066257156}" type="sibTrans" cxnId="{59ED4D4B-9896-45BD-8F25-2D697ADDCF86}">
      <dgm:prSet/>
      <dgm:spPr/>
      <dgm:t>
        <a:bodyPr/>
        <a:lstStyle/>
        <a:p>
          <a:endParaRPr lang="en-US"/>
        </a:p>
      </dgm:t>
    </dgm:pt>
    <dgm:pt modelId="{DD2E517C-3A07-4955-823B-28CCAFCA0968}">
      <dgm:prSet/>
      <dgm:spPr/>
      <dgm:t>
        <a:bodyPr/>
        <a:lstStyle/>
        <a:p>
          <a:r>
            <a:rPr lang="en-US"/>
            <a:t>Access to a personal combination locker for belongings</a:t>
          </a:r>
        </a:p>
      </dgm:t>
    </dgm:pt>
    <dgm:pt modelId="{B91C08C3-1B96-41DD-9BAD-2DE565ED3406}" type="parTrans" cxnId="{83974610-0A61-4B10-B3C8-D2A7FD2E4912}">
      <dgm:prSet/>
      <dgm:spPr/>
      <dgm:t>
        <a:bodyPr/>
        <a:lstStyle/>
        <a:p>
          <a:endParaRPr lang="en-US"/>
        </a:p>
      </dgm:t>
    </dgm:pt>
    <dgm:pt modelId="{2A608A2A-1A53-44A7-A156-A95F04A449C8}" type="sibTrans" cxnId="{83974610-0A61-4B10-B3C8-D2A7FD2E4912}">
      <dgm:prSet/>
      <dgm:spPr/>
      <dgm:t>
        <a:bodyPr/>
        <a:lstStyle/>
        <a:p>
          <a:endParaRPr lang="en-US"/>
        </a:p>
      </dgm:t>
    </dgm:pt>
    <dgm:pt modelId="{B4F01622-922C-41A2-BCC3-AA77613C3396}">
      <dgm:prSet/>
      <dgm:spPr/>
      <dgm:t>
        <a:bodyPr/>
        <a:lstStyle/>
        <a:p>
          <a:r>
            <a:rPr lang="en-US"/>
            <a:t>Access to a personal combination phone locker</a:t>
          </a:r>
        </a:p>
      </dgm:t>
    </dgm:pt>
    <dgm:pt modelId="{2D1308B0-2393-4F91-9B96-364E901A3147}" type="parTrans" cxnId="{BDC54358-1E86-480C-98B8-909482BF580C}">
      <dgm:prSet/>
      <dgm:spPr/>
      <dgm:t>
        <a:bodyPr/>
        <a:lstStyle/>
        <a:p>
          <a:endParaRPr lang="en-US"/>
        </a:p>
      </dgm:t>
    </dgm:pt>
    <dgm:pt modelId="{E78FE5C1-7A9F-416B-A891-88592B0A51A1}" type="sibTrans" cxnId="{BDC54358-1E86-480C-98B8-909482BF580C}">
      <dgm:prSet/>
      <dgm:spPr/>
      <dgm:t>
        <a:bodyPr/>
        <a:lstStyle/>
        <a:p>
          <a:endParaRPr lang="en-US"/>
        </a:p>
      </dgm:t>
    </dgm:pt>
    <dgm:pt modelId="{9C1C2BA9-DA4E-4867-9F2D-78863F89CAB4}">
      <dgm:prSet/>
      <dgm:spPr/>
      <dgm:t>
        <a:bodyPr/>
        <a:lstStyle/>
        <a:p>
          <a:r>
            <a:rPr lang="en-US"/>
            <a:t>Access to Case Management Services</a:t>
          </a:r>
        </a:p>
      </dgm:t>
    </dgm:pt>
    <dgm:pt modelId="{B8BFD2C6-7DA7-4855-9327-876F455B7774}" type="parTrans" cxnId="{FC13571C-032D-419C-82D4-69AC43DE126B}">
      <dgm:prSet/>
      <dgm:spPr/>
      <dgm:t>
        <a:bodyPr/>
        <a:lstStyle/>
        <a:p>
          <a:endParaRPr lang="en-US"/>
        </a:p>
      </dgm:t>
    </dgm:pt>
    <dgm:pt modelId="{6CC1B600-25BC-45C8-A9C3-66FA6FE160D8}" type="sibTrans" cxnId="{FC13571C-032D-419C-82D4-69AC43DE126B}">
      <dgm:prSet/>
      <dgm:spPr/>
      <dgm:t>
        <a:bodyPr/>
        <a:lstStyle/>
        <a:p>
          <a:endParaRPr lang="en-US"/>
        </a:p>
      </dgm:t>
    </dgm:pt>
    <dgm:pt modelId="{D40E3D14-3097-4782-8279-CA487BC1C361}" type="pres">
      <dgm:prSet presAssocID="{6C8A9E9A-54DF-4529-A521-1FB764EE5E34}" presName="vert0" presStyleCnt="0">
        <dgm:presLayoutVars>
          <dgm:dir/>
          <dgm:animOne val="branch"/>
          <dgm:animLvl val="lvl"/>
        </dgm:presLayoutVars>
      </dgm:prSet>
      <dgm:spPr/>
    </dgm:pt>
    <dgm:pt modelId="{DE25C4AC-7D67-4988-B20D-BF1304DD8783}" type="pres">
      <dgm:prSet presAssocID="{146C3876-EB39-493C-BE0C-F53A9794E961}" presName="thickLine" presStyleLbl="alignNode1" presStyleIdx="0" presStyleCnt="9"/>
      <dgm:spPr/>
    </dgm:pt>
    <dgm:pt modelId="{31E0B8DD-6891-4AB4-BEEC-E176F4821152}" type="pres">
      <dgm:prSet presAssocID="{146C3876-EB39-493C-BE0C-F53A9794E961}" presName="horz1" presStyleCnt="0"/>
      <dgm:spPr/>
    </dgm:pt>
    <dgm:pt modelId="{927ED00A-D986-4C5A-8D32-CDA5C7F00EA9}" type="pres">
      <dgm:prSet presAssocID="{146C3876-EB39-493C-BE0C-F53A9794E961}" presName="tx1" presStyleLbl="revTx" presStyleIdx="0" presStyleCnt="9"/>
      <dgm:spPr/>
    </dgm:pt>
    <dgm:pt modelId="{1652C04E-A5FB-46AB-AECE-BD6E969354E0}" type="pres">
      <dgm:prSet presAssocID="{146C3876-EB39-493C-BE0C-F53A9794E961}" presName="vert1" presStyleCnt="0"/>
      <dgm:spPr/>
    </dgm:pt>
    <dgm:pt modelId="{F554A41E-378D-4E21-8314-7A63C72AD163}" type="pres">
      <dgm:prSet presAssocID="{1D85FC05-021E-412D-B42E-5E6A86B86383}" presName="thickLine" presStyleLbl="alignNode1" presStyleIdx="1" presStyleCnt="9"/>
      <dgm:spPr/>
    </dgm:pt>
    <dgm:pt modelId="{D407897F-4335-4365-953D-2F9FFCA641A5}" type="pres">
      <dgm:prSet presAssocID="{1D85FC05-021E-412D-B42E-5E6A86B86383}" presName="horz1" presStyleCnt="0"/>
      <dgm:spPr/>
    </dgm:pt>
    <dgm:pt modelId="{478CC1CC-3351-47B6-9B7A-F2D981FC5911}" type="pres">
      <dgm:prSet presAssocID="{1D85FC05-021E-412D-B42E-5E6A86B86383}" presName="tx1" presStyleLbl="revTx" presStyleIdx="1" presStyleCnt="9"/>
      <dgm:spPr/>
    </dgm:pt>
    <dgm:pt modelId="{4DD8A3BA-8CD9-460C-B2DB-FEC4E548ADAE}" type="pres">
      <dgm:prSet presAssocID="{1D85FC05-021E-412D-B42E-5E6A86B86383}" presName="vert1" presStyleCnt="0"/>
      <dgm:spPr/>
    </dgm:pt>
    <dgm:pt modelId="{F6F8EFD2-050E-46F0-A1F5-E65A1D4EB5A0}" type="pres">
      <dgm:prSet presAssocID="{FF37EDF4-259A-4CB2-B2C1-BAAB9FD59D06}" presName="thickLine" presStyleLbl="alignNode1" presStyleIdx="2" presStyleCnt="9"/>
      <dgm:spPr/>
    </dgm:pt>
    <dgm:pt modelId="{F0C4DAFF-A89C-4DF0-A684-FF762200EA00}" type="pres">
      <dgm:prSet presAssocID="{FF37EDF4-259A-4CB2-B2C1-BAAB9FD59D06}" presName="horz1" presStyleCnt="0"/>
      <dgm:spPr/>
    </dgm:pt>
    <dgm:pt modelId="{2CF1D95D-AB6E-45E9-849E-1EC342D975B0}" type="pres">
      <dgm:prSet presAssocID="{FF37EDF4-259A-4CB2-B2C1-BAAB9FD59D06}" presName="tx1" presStyleLbl="revTx" presStyleIdx="2" presStyleCnt="9"/>
      <dgm:spPr/>
    </dgm:pt>
    <dgm:pt modelId="{F0D40FDB-133A-41E2-B533-71CF924EAAE2}" type="pres">
      <dgm:prSet presAssocID="{FF37EDF4-259A-4CB2-B2C1-BAAB9FD59D06}" presName="vert1" presStyleCnt="0"/>
      <dgm:spPr/>
    </dgm:pt>
    <dgm:pt modelId="{028F622E-DD9A-4AF4-9703-77C841366698}" type="pres">
      <dgm:prSet presAssocID="{6B73EB3A-EAE8-4615-BCFE-29710557C669}" presName="thickLine" presStyleLbl="alignNode1" presStyleIdx="3" presStyleCnt="9"/>
      <dgm:spPr/>
    </dgm:pt>
    <dgm:pt modelId="{56EB2CE8-9712-4223-8297-B2D6258245AB}" type="pres">
      <dgm:prSet presAssocID="{6B73EB3A-EAE8-4615-BCFE-29710557C669}" presName="horz1" presStyleCnt="0"/>
      <dgm:spPr/>
    </dgm:pt>
    <dgm:pt modelId="{70EFC054-C2C2-4577-B2E1-445F9F25CF9E}" type="pres">
      <dgm:prSet presAssocID="{6B73EB3A-EAE8-4615-BCFE-29710557C669}" presName="tx1" presStyleLbl="revTx" presStyleIdx="3" presStyleCnt="9"/>
      <dgm:spPr/>
    </dgm:pt>
    <dgm:pt modelId="{25B9FF3D-CDF2-4FD6-985C-F4EE107AB39C}" type="pres">
      <dgm:prSet presAssocID="{6B73EB3A-EAE8-4615-BCFE-29710557C669}" presName="vert1" presStyleCnt="0"/>
      <dgm:spPr/>
    </dgm:pt>
    <dgm:pt modelId="{052F12BD-52E1-4B18-8891-4AD82E57F6E1}" type="pres">
      <dgm:prSet presAssocID="{C04BFEE5-CFF3-44DE-96D8-B7919EB35244}" presName="thickLine" presStyleLbl="alignNode1" presStyleIdx="4" presStyleCnt="9"/>
      <dgm:spPr/>
    </dgm:pt>
    <dgm:pt modelId="{EC34113D-5503-4B27-86DF-E0AFDD76921D}" type="pres">
      <dgm:prSet presAssocID="{C04BFEE5-CFF3-44DE-96D8-B7919EB35244}" presName="horz1" presStyleCnt="0"/>
      <dgm:spPr/>
    </dgm:pt>
    <dgm:pt modelId="{1286734E-0CB3-44F7-A6C5-C9352115BF55}" type="pres">
      <dgm:prSet presAssocID="{C04BFEE5-CFF3-44DE-96D8-B7919EB35244}" presName="tx1" presStyleLbl="revTx" presStyleIdx="4" presStyleCnt="9"/>
      <dgm:spPr/>
    </dgm:pt>
    <dgm:pt modelId="{98B7296D-10A2-48C0-92D5-EB3FD1C63273}" type="pres">
      <dgm:prSet presAssocID="{C04BFEE5-CFF3-44DE-96D8-B7919EB35244}" presName="vert1" presStyleCnt="0"/>
      <dgm:spPr/>
    </dgm:pt>
    <dgm:pt modelId="{B6E08080-A7F6-4BEE-957A-A2F48BDD13FF}" type="pres">
      <dgm:prSet presAssocID="{9C6258ED-2B92-4627-8B80-610947A36645}" presName="thickLine" presStyleLbl="alignNode1" presStyleIdx="5" presStyleCnt="9"/>
      <dgm:spPr/>
    </dgm:pt>
    <dgm:pt modelId="{A4BCA9E8-BA2A-41B7-8AEC-267E271F5D3B}" type="pres">
      <dgm:prSet presAssocID="{9C6258ED-2B92-4627-8B80-610947A36645}" presName="horz1" presStyleCnt="0"/>
      <dgm:spPr/>
    </dgm:pt>
    <dgm:pt modelId="{2F88753F-4500-4D0F-8933-41A19DAD3474}" type="pres">
      <dgm:prSet presAssocID="{9C6258ED-2B92-4627-8B80-610947A36645}" presName="tx1" presStyleLbl="revTx" presStyleIdx="5" presStyleCnt="9"/>
      <dgm:spPr/>
    </dgm:pt>
    <dgm:pt modelId="{B31A2378-A9B9-4346-995F-AE3109157AA3}" type="pres">
      <dgm:prSet presAssocID="{9C6258ED-2B92-4627-8B80-610947A36645}" presName="vert1" presStyleCnt="0"/>
      <dgm:spPr/>
    </dgm:pt>
    <dgm:pt modelId="{4CCEC332-E289-44DF-A243-0104C8819D48}" type="pres">
      <dgm:prSet presAssocID="{DD2E517C-3A07-4955-823B-28CCAFCA0968}" presName="thickLine" presStyleLbl="alignNode1" presStyleIdx="6" presStyleCnt="9"/>
      <dgm:spPr/>
    </dgm:pt>
    <dgm:pt modelId="{AC69FABA-C07F-45A2-9AD0-5D36334E9DDA}" type="pres">
      <dgm:prSet presAssocID="{DD2E517C-3A07-4955-823B-28CCAFCA0968}" presName="horz1" presStyleCnt="0"/>
      <dgm:spPr/>
    </dgm:pt>
    <dgm:pt modelId="{922ECB5E-B561-49AC-AAF2-F16CF53C2302}" type="pres">
      <dgm:prSet presAssocID="{DD2E517C-3A07-4955-823B-28CCAFCA0968}" presName="tx1" presStyleLbl="revTx" presStyleIdx="6" presStyleCnt="9"/>
      <dgm:spPr/>
    </dgm:pt>
    <dgm:pt modelId="{483DFB20-4640-4BA6-9A46-DBC7A37BD9EC}" type="pres">
      <dgm:prSet presAssocID="{DD2E517C-3A07-4955-823B-28CCAFCA0968}" presName="vert1" presStyleCnt="0"/>
      <dgm:spPr/>
    </dgm:pt>
    <dgm:pt modelId="{DDC78625-F8E6-41AA-B6D0-7883D0EDFBEA}" type="pres">
      <dgm:prSet presAssocID="{B4F01622-922C-41A2-BCC3-AA77613C3396}" presName="thickLine" presStyleLbl="alignNode1" presStyleIdx="7" presStyleCnt="9"/>
      <dgm:spPr/>
    </dgm:pt>
    <dgm:pt modelId="{FC65F863-83F1-43DE-86BE-67A4C82661F0}" type="pres">
      <dgm:prSet presAssocID="{B4F01622-922C-41A2-BCC3-AA77613C3396}" presName="horz1" presStyleCnt="0"/>
      <dgm:spPr/>
    </dgm:pt>
    <dgm:pt modelId="{BCAD923A-2C6C-4B99-A996-D106C6D82F74}" type="pres">
      <dgm:prSet presAssocID="{B4F01622-922C-41A2-BCC3-AA77613C3396}" presName="tx1" presStyleLbl="revTx" presStyleIdx="7" presStyleCnt="9"/>
      <dgm:spPr/>
    </dgm:pt>
    <dgm:pt modelId="{EFCA522D-AB96-4B6D-BE3C-375228706395}" type="pres">
      <dgm:prSet presAssocID="{B4F01622-922C-41A2-BCC3-AA77613C3396}" presName="vert1" presStyleCnt="0"/>
      <dgm:spPr/>
    </dgm:pt>
    <dgm:pt modelId="{2DE239E2-5827-4FBA-9FA5-400E4CD2BE07}" type="pres">
      <dgm:prSet presAssocID="{9C1C2BA9-DA4E-4867-9F2D-78863F89CAB4}" presName="thickLine" presStyleLbl="alignNode1" presStyleIdx="8" presStyleCnt="9"/>
      <dgm:spPr/>
    </dgm:pt>
    <dgm:pt modelId="{A797262A-129F-4BBF-BD58-8498502FD86E}" type="pres">
      <dgm:prSet presAssocID="{9C1C2BA9-DA4E-4867-9F2D-78863F89CAB4}" presName="horz1" presStyleCnt="0"/>
      <dgm:spPr/>
    </dgm:pt>
    <dgm:pt modelId="{69A8A060-FB6E-4BCB-B745-9B6F742F70B1}" type="pres">
      <dgm:prSet presAssocID="{9C1C2BA9-DA4E-4867-9F2D-78863F89CAB4}" presName="tx1" presStyleLbl="revTx" presStyleIdx="8" presStyleCnt="9"/>
      <dgm:spPr/>
    </dgm:pt>
    <dgm:pt modelId="{61C283EB-88FF-49A6-83A1-BC0F94719321}" type="pres">
      <dgm:prSet presAssocID="{9C1C2BA9-DA4E-4867-9F2D-78863F89CAB4}" presName="vert1" presStyleCnt="0"/>
      <dgm:spPr/>
    </dgm:pt>
  </dgm:ptLst>
  <dgm:cxnLst>
    <dgm:cxn modelId="{F4EA5906-8E84-4ABA-8B43-1953865367DB}" srcId="{6C8A9E9A-54DF-4529-A521-1FB764EE5E34}" destId="{FF37EDF4-259A-4CB2-B2C1-BAAB9FD59D06}" srcOrd="2" destOrd="0" parTransId="{600DB355-A191-4D35-B982-7237DE5526F8}" sibTransId="{675FD83C-8C31-43E4-896C-AC4267C0F8F5}"/>
    <dgm:cxn modelId="{83974610-0A61-4B10-B3C8-D2A7FD2E4912}" srcId="{6C8A9E9A-54DF-4529-A521-1FB764EE5E34}" destId="{DD2E517C-3A07-4955-823B-28CCAFCA0968}" srcOrd="6" destOrd="0" parTransId="{B91C08C3-1B96-41DD-9BAD-2DE565ED3406}" sibTransId="{2A608A2A-1A53-44A7-A156-A95F04A449C8}"/>
    <dgm:cxn modelId="{854BCD19-D4AB-449A-BAC9-42BDA14E508B}" srcId="{6C8A9E9A-54DF-4529-A521-1FB764EE5E34}" destId="{C04BFEE5-CFF3-44DE-96D8-B7919EB35244}" srcOrd="4" destOrd="0" parTransId="{0C5B729C-2ECC-42E7-B46A-BB74BF4B10E8}" sibTransId="{FBA6089F-7FBD-446E-9841-F1759CEB8415}"/>
    <dgm:cxn modelId="{FC13571C-032D-419C-82D4-69AC43DE126B}" srcId="{6C8A9E9A-54DF-4529-A521-1FB764EE5E34}" destId="{9C1C2BA9-DA4E-4867-9F2D-78863F89CAB4}" srcOrd="8" destOrd="0" parTransId="{B8BFD2C6-7DA7-4855-9327-876F455B7774}" sibTransId="{6CC1B600-25BC-45C8-A9C3-66FA6FE160D8}"/>
    <dgm:cxn modelId="{FC8B6F45-DE69-4AC0-9530-92F63859E082}" srcId="{6C8A9E9A-54DF-4529-A521-1FB764EE5E34}" destId="{1D85FC05-021E-412D-B42E-5E6A86B86383}" srcOrd="1" destOrd="0" parTransId="{3EEC5103-1BEE-4FBC-A94F-BE4BD24CCACB}" sibTransId="{3E94A070-42B5-47AE-A8FC-9276EADA76FE}"/>
    <dgm:cxn modelId="{07F6DD45-CDAA-4DCB-AF7D-F5D03F96E489}" srcId="{6C8A9E9A-54DF-4529-A521-1FB764EE5E34}" destId="{146C3876-EB39-493C-BE0C-F53A9794E961}" srcOrd="0" destOrd="0" parTransId="{046DB7F5-F88A-45D8-9E2B-FD26114190B0}" sibTransId="{BA6B54E6-EFD9-46D5-AFEE-44995E2B644B}"/>
    <dgm:cxn modelId="{C6D93369-5C15-45DF-9D08-D32045CC7C87}" srcId="{6C8A9E9A-54DF-4529-A521-1FB764EE5E34}" destId="{6B73EB3A-EAE8-4615-BCFE-29710557C669}" srcOrd="3" destOrd="0" parTransId="{8779C02E-E6C7-4C83-95FF-30CF7B1F2DED}" sibTransId="{0E05B39A-F95E-43F3-AFC2-818F4F502E37}"/>
    <dgm:cxn modelId="{5362F84A-6993-4D14-9388-5078BF51BA10}" type="presOf" srcId="{9C1C2BA9-DA4E-4867-9F2D-78863F89CAB4}" destId="{69A8A060-FB6E-4BCB-B745-9B6F742F70B1}" srcOrd="0" destOrd="0" presId="urn:microsoft.com/office/officeart/2008/layout/LinedList"/>
    <dgm:cxn modelId="{59ED4D4B-9896-45BD-8F25-2D697ADDCF86}" srcId="{6C8A9E9A-54DF-4529-A521-1FB764EE5E34}" destId="{9C6258ED-2B92-4627-8B80-610947A36645}" srcOrd="5" destOrd="0" parTransId="{3D0A1906-E055-4C1F-BB43-0166063ED5BC}" sibTransId="{BA66EB01-AD80-49EC-9EAD-698066257156}"/>
    <dgm:cxn modelId="{52C8BE6F-1537-45C6-B248-56F7A945941E}" type="presOf" srcId="{FF37EDF4-259A-4CB2-B2C1-BAAB9FD59D06}" destId="{2CF1D95D-AB6E-45E9-849E-1EC342D975B0}" srcOrd="0" destOrd="0" presId="urn:microsoft.com/office/officeart/2008/layout/LinedList"/>
    <dgm:cxn modelId="{BDC54358-1E86-480C-98B8-909482BF580C}" srcId="{6C8A9E9A-54DF-4529-A521-1FB764EE5E34}" destId="{B4F01622-922C-41A2-BCC3-AA77613C3396}" srcOrd="7" destOrd="0" parTransId="{2D1308B0-2393-4F91-9B96-364E901A3147}" sibTransId="{E78FE5C1-7A9F-416B-A891-88592B0A51A1}"/>
    <dgm:cxn modelId="{353E5558-045B-41E1-B21E-37247FAE6E64}" type="presOf" srcId="{146C3876-EB39-493C-BE0C-F53A9794E961}" destId="{927ED00A-D986-4C5A-8D32-CDA5C7F00EA9}" srcOrd="0" destOrd="0" presId="urn:microsoft.com/office/officeart/2008/layout/LinedList"/>
    <dgm:cxn modelId="{7B0CF77E-00BA-4C17-8268-EF875C1910F3}" type="presOf" srcId="{B4F01622-922C-41A2-BCC3-AA77613C3396}" destId="{BCAD923A-2C6C-4B99-A996-D106C6D82F74}" srcOrd="0" destOrd="0" presId="urn:microsoft.com/office/officeart/2008/layout/LinedList"/>
    <dgm:cxn modelId="{2A5788A2-B049-4D5D-861A-CC7A0D9C8FD3}" type="presOf" srcId="{9C6258ED-2B92-4627-8B80-610947A36645}" destId="{2F88753F-4500-4D0F-8933-41A19DAD3474}" srcOrd="0" destOrd="0" presId="urn:microsoft.com/office/officeart/2008/layout/LinedList"/>
    <dgm:cxn modelId="{DD829AAF-3E6E-4112-A197-6D790982889A}" type="presOf" srcId="{C04BFEE5-CFF3-44DE-96D8-B7919EB35244}" destId="{1286734E-0CB3-44F7-A6C5-C9352115BF55}" srcOrd="0" destOrd="0" presId="urn:microsoft.com/office/officeart/2008/layout/LinedList"/>
    <dgm:cxn modelId="{9DC507C9-230A-4459-9F8A-3A390FDDF3D8}" type="presOf" srcId="{DD2E517C-3A07-4955-823B-28CCAFCA0968}" destId="{922ECB5E-B561-49AC-AAF2-F16CF53C2302}" srcOrd="0" destOrd="0" presId="urn:microsoft.com/office/officeart/2008/layout/LinedList"/>
    <dgm:cxn modelId="{A41519CA-9E3C-4658-BFA6-272C0763979B}" type="presOf" srcId="{6B73EB3A-EAE8-4615-BCFE-29710557C669}" destId="{70EFC054-C2C2-4577-B2E1-445F9F25CF9E}" srcOrd="0" destOrd="0" presId="urn:microsoft.com/office/officeart/2008/layout/LinedList"/>
    <dgm:cxn modelId="{A0BEF3D9-2DB7-4DE6-AE05-838EFCFC462A}" type="presOf" srcId="{1D85FC05-021E-412D-B42E-5E6A86B86383}" destId="{478CC1CC-3351-47B6-9B7A-F2D981FC5911}" srcOrd="0" destOrd="0" presId="urn:microsoft.com/office/officeart/2008/layout/LinedList"/>
    <dgm:cxn modelId="{DE7648FD-F432-4FCD-B959-BCCDF3384E0A}" type="presOf" srcId="{6C8A9E9A-54DF-4529-A521-1FB764EE5E34}" destId="{D40E3D14-3097-4782-8279-CA487BC1C361}" srcOrd="0" destOrd="0" presId="urn:microsoft.com/office/officeart/2008/layout/LinedList"/>
    <dgm:cxn modelId="{53B1CF3F-856D-4889-A0F6-C22AA67BD2E2}" type="presParOf" srcId="{D40E3D14-3097-4782-8279-CA487BC1C361}" destId="{DE25C4AC-7D67-4988-B20D-BF1304DD8783}" srcOrd="0" destOrd="0" presId="urn:microsoft.com/office/officeart/2008/layout/LinedList"/>
    <dgm:cxn modelId="{0212AD86-E954-4621-8CD5-76F134C92B9B}" type="presParOf" srcId="{D40E3D14-3097-4782-8279-CA487BC1C361}" destId="{31E0B8DD-6891-4AB4-BEEC-E176F4821152}" srcOrd="1" destOrd="0" presId="urn:microsoft.com/office/officeart/2008/layout/LinedList"/>
    <dgm:cxn modelId="{B12EE671-53C5-4190-BBC6-FF6234DA6C4A}" type="presParOf" srcId="{31E0B8DD-6891-4AB4-BEEC-E176F4821152}" destId="{927ED00A-D986-4C5A-8D32-CDA5C7F00EA9}" srcOrd="0" destOrd="0" presId="urn:microsoft.com/office/officeart/2008/layout/LinedList"/>
    <dgm:cxn modelId="{31BBD489-7924-47F4-930D-AAB6D4F64B54}" type="presParOf" srcId="{31E0B8DD-6891-4AB4-BEEC-E176F4821152}" destId="{1652C04E-A5FB-46AB-AECE-BD6E969354E0}" srcOrd="1" destOrd="0" presId="urn:microsoft.com/office/officeart/2008/layout/LinedList"/>
    <dgm:cxn modelId="{F7478A6C-5F94-4B41-A069-384391C7E36E}" type="presParOf" srcId="{D40E3D14-3097-4782-8279-CA487BC1C361}" destId="{F554A41E-378D-4E21-8314-7A63C72AD163}" srcOrd="2" destOrd="0" presId="urn:microsoft.com/office/officeart/2008/layout/LinedList"/>
    <dgm:cxn modelId="{8F439BC1-D5FA-4F53-B8CB-14BEE536D68F}" type="presParOf" srcId="{D40E3D14-3097-4782-8279-CA487BC1C361}" destId="{D407897F-4335-4365-953D-2F9FFCA641A5}" srcOrd="3" destOrd="0" presId="urn:microsoft.com/office/officeart/2008/layout/LinedList"/>
    <dgm:cxn modelId="{0995F0A3-C149-4F0A-B976-C82406FBC71B}" type="presParOf" srcId="{D407897F-4335-4365-953D-2F9FFCA641A5}" destId="{478CC1CC-3351-47B6-9B7A-F2D981FC5911}" srcOrd="0" destOrd="0" presId="urn:microsoft.com/office/officeart/2008/layout/LinedList"/>
    <dgm:cxn modelId="{944150C4-EEAD-4CA0-958D-AE5EEA818475}" type="presParOf" srcId="{D407897F-4335-4365-953D-2F9FFCA641A5}" destId="{4DD8A3BA-8CD9-460C-B2DB-FEC4E548ADAE}" srcOrd="1" destOrd="0" presId="urn:microsoft.com/office/officeart/2008/layout/LinedList"/>
    <dgm:cxn modelId="{C7F61086-61E9-4AD7-8412-FD9B87A9AE6B}" type="presParOf" srcId="{D40E3D14-3097-4782-8279-CA487BC1C361}" destId="{F6F8EFD2-050E-46F0-A1F5-E65A1D4EB5A0}" srcOrd="4" destOrd="0" presId="urn:microsoft.com/office/officeart/2008/layout/LinedList"/>
    <dgm:cxn modelId="{F26FA886-93A7-4176-9F71-0C7F867E2665}" type="presParOf" srcId="{D40E3D14-3097-4782-8279-CA487BC1C361}" destId="{F0C4DAFF-A89C-4DF0-A684-FF762200EA00}" srcOrd="5" destOrd="0" presId="urn:microsoft.com/office/officeart/2008/layout/LinedList"/>
    <dgm:cxn modelId="{EB100BDF-F12C-4B38-81A7-A2044B1D61BD}" type="presParOf" srcId="{F0C4DAFF-A89C-4DF0-A684-FF762200EA00}" destId="{2CF1D95D-AB6E-45E9-849E-1EC342D975B0}" srcOrd="0" destOrd="0" presId="urn:microsoft.com/office/officeart/2008/layout/LinedList"/>
    <dgm:cxn modelId="{5E274789-69C4-4F3B-B509-A77682D73DA7}" type="presParOf" srcId="{F0C4DAFF-A89C-4DF0-A684-FF762200EA00}" destId="{F0D40FDB-133A-41E2-B533-71CF924EAAE2}" srcOrd="1" destOrd="0" presId="urn:microsoft.com/office/officeart/2008/layout/LinedList"/>
    <dgm:cxn modelId="{993776EF-F544-425C-994F-425444929CC8}" type="presParOf" srcId="{D40E3D14-3097-4782-8279-CA487BC1C361}" destId="{028F622E-DD9A-4AF4-9703-77C841366698}" srcOrd="6" destOrd="0" presId="urn:microsoft.com/office/officeart/2008/layout/LinedList"/>
    <dgm:cxn modelId="{CE301F86-7A7D-496C-AB80-817192C8DB8F}" type="presParOf" srcId="{D40E3D14-3097-4782-8279-CA487BC1C361}" destId="{56EB2CE8-9712-4223-8297-B2D6258245AB}" srcOrd="7" destOrd="0" presId="urn:microsoft.com/office/officeart/2008/layout/LinedList"/>
    <dgm:cxn modelId="{F8C5A91C-A8EC-4471-ACC4-52D73A15D440}" type="presParOf" srcId="{56EB2CE8-9712-4223-8297-B2D6258245AB}" destId="{70EFC054-C2C2-4577-B2E1-445F9F25CF9E}" srcOrd="0" destOrd="0" presId="urn:microsoft.com/office/officeart/2008/layout/LinedList"/>
    <dgm:cxn modelId="{1186F4DC-0852-4F08-9A76-F8D8F7B42551}" type="presParOf" srcId="{56EB2CE8-9712-4223-8297-B2D6258245AB}" destId="{25B9FF3D-CDF2-4FD6-985C-F4EE107AB39C}" srcOrd="1" destOrd="0" presId="urn:microsoft.com/office/officeart/2008/layout/LinedList"/>
    <dgm:cxn modelId="{6DE566F8-617C-493B-A907-3D33B70BD3CD}" type="presParOf" srcId="{D40E3D14-3097-4782-8279-CA487BC1C361}" destId="{052F12BD-52E1-4B18-8891-4AD82E57F6E1}" srcOrd="8" destOrd="0" presId="urn:microsoft.com/office/officeart/2008/layout/LinedList"/>
    <dgm:cxn modelId="{A742CB60-21F5-4A8C-BBEC-FA6A76EDCE89}" type="presParOf" srcId="{D40E3D14-3097-4782-8279-CA487BC1C361}" destId="{EC34113D-5503-4B27-86DF-E0AFDD76921D}" srcOrd="9" destOrd="0" presId="urn:microsoft.com/office/officeart/2008/layout/LinedList"/>
    <dgm:cxn modelId="{B063A0A1-6197-47D9-8C0D-7928EC6AA31E}" type="presParOf" srcId="{EC34113D-5503-4B27-86DF-E0AFDD76921D}" destId="{1286734E-0CB3-44F7-A6C5-C9352115BF55}" srcOrd="0" destOrd="0" presId="urn:microsoft.com/office/officeart/2008/layout/LinedList"/>
    <dgm:cxn modelId="{8C554519-08DD-4F8A-B1A1-CAC9DCBC2ED8}" type="presParOf" srcId="{EC34113D-5503-4B27-86DF-E0AFDD76921D}" destId="{98B7296D-10A2-48C0-92D5-EB3FD1C63273}" srcOrd="1" destOrd="0" presId="urn:microsoft.com/office/officeart/2008/layout/LinedList"/>
    <dgm:cxn modelId="{6FEDEA62-A538-46F9-B55E-5ECA00EF2FC6}" type="presParOf" srcId="{D40E3D14-3097-4782-8279-CA487BC1C361}" destId="{B6E08080-A7F6-4BEE-957A-A2F48BDD13FF}" srcOrd="10" destOrd="0" presId="urn:microsoft.com/office/officeart/2008/layout/LinedList"/>
    <dgm:cxn modelId="{E0FD2104-BA26-45AD-9E86-C22D8218047E}" type="presParOf" srcId="{D40E3D14-3097-4782-8279-CA487BC1C361}" destId="{A4BCA9E8-BA2A-41B7-8AEC-267E271F5D3B}" srcOrd="11" destOrd="0" presId="urn:microsoft.com/office/officeart/2008/layout/LinedList"/>
    <dgm:cxn modelId="{E4EE1A2F-A45B-4D5A-8591-F5A7141DE923}" type="presParOf" srcId="{A4BCA9E8-BA2A-41B7-8AEC-267E271F5D3B}" destId="{2F88753F-4500-4D0F-8933-41A19DAD3474}" srcOrd="0" destOrd="0" presId="urn:microsoft.com/office/officeart/2008/layout/LinedList"/>
    <dgm:cxn modelId="{5EABBECF-352E-4E9D-8C75-E6128EACB57E}" type="presParOf" srcId="{A4BCA9E8-BA2A-41B7-8AEC-267E271F5D3B}" destId="{B31A2378-A9B9-4346-995F-AE3109157AA3}" srcOrd="1" destOrd="0" presId="urn:microsoft.com/office/officeart/2008/layout/LinedList"/>
    <dgm:cxn modelId="{78E4956D-1C4A-4A9F-B4F0-5EBE488A32F7}" type="presParOf" srcId="{D40E3D14-3097-4782-8279-CA487BC1C361}" destId="{4CCEC332-E289-44DF-A243-0104C8819D48}" srcOrd="12" destOrd="0" presId="urn:microsoft.com/office/officeart/2008/layout/LinedList"/>
    <dgm:cxn modelId="{315726BF-210D-49CC-9C81-CE8D68CA15AE}" type="presParOf" srcId="{D40E3D14-3097-4782-8279-CA487BC1C361}" destId="{AC69FABA-C07F-45A2-9AD0-5D36334E9DDA}" srcOrd="13" destOrd="0" presId="urn:microsoft.com/office/officeart/2008/layout/LinedList"/>
    <dgm:cxn modelId="{5A03E3EE-1C46-4A52-A7A1-5621CC4161B2}" type="presParOf" srcId="{AC69FABA-C07F-45A2-9AD0-5D36334E9DDA}" destId="{922ECB5E-B561-49AC-AAF2-F16CF53C2302}" srcOrd="0" destOrd="0" presId="urn:microsoft.com/office/officeart/2008/layout/LinedList"/>
    <dgm:cxn modelId="{1A594E81-FBB2-4217-90FB-2B1D24F9BAED}" type="presParOf" srcId="{AC69FABA-C07F-45A2-9AD0-5D36334E9DDA}" destId="{483DFB20-4640-4BA6-9A46-DBC7A37BD9EC}" srcOrd="1" destOrd="0" presId="urn:microsoft.com/office/officeart/2008/layout/LinedList"/>
    <dgm:cxn modelId="{3A5BE8C5-9BD9-4E86-96BF-39A5B066D043}" type="presParOf" srcId="{D40E3D14-3097-4782-8279-CA487BC1C361}" destId="{DDC78625-F8E6-41AA-B6D0-7883D0EDFBEA}" srcOrd="14" destOrd="0" presId="urn:microsoft.com/office/officeart/2008/layout/LinedList"/>
    <dgm:cxn modelId="{F10295BA-E1A9-4670-936D-D7AFF6842744}" type="presParOf" srcId="{D40E3D14-3097-4782-8279-CA487BC1C361}" destId="{FC65F863-83F1-43DE-86BE-67A4C82661F0}" srcOrd="15" destOrd="0" presId="urn:microsoft.com/office/officeart/2008/layout/LinedList"/>
    <dgm:cxn modelId="{680DEDA1-2452-4DE4-ADAC-1B8F0A21D865}" type="presParOf" srcId="{FC65F863-83F1-43DE-86BE-67A4C82661F0}" destId="{BCAD923A-2C6C-4B99-A996-D106C6D82F74}" srcOrd="0" destOrd="0" presId="urn:microsoft.com/office/officeart/2008/layout/LinedList"/>
    <dgm:cxn modelId="{3DD9F503-8D91-457C-95EC-453D3AB6C134}" type="presParOf" srcId="{FC65F863-83F1-43DE-86BE-67A4C82661F0}" destId="{EFCA522D-AB96-4B6D-BE3C-375228706395}" srcOrd="1" destOrd="0" presId="urn:microsoft.com/office/officeart/2008/layout/LinedList"/>
    <dgm:cxn modelId="{D2D120A0-56F8-4D48-9133-B2A04C226B97}" type="presParOf" srcId="{D40E3D14-3097-4782-8279-CA487BC1C361}" destId="{2DE239E2-5827-4FBA-9FA5-400E4CD2BE07}" srcOrd="16" destOrd="0" presId="urn:microsoft.com/office/officeart/2008/layout/LinedList"/>
    <dgm:cxn modelId="{21122B79-4792-457A-8F09-7726B4DBA47D}" type="presParOf" srcId="{D40E3D14-3097-4782-8279-CA487BC1C361}" destId="{A797262A-129F-4BBF-BD58-8498502FD86E}" srcOrd="17" destOrd="0" presId="urn:microsoft.com/office/officeart/2008/layout/LinedList"/>
    <dgm:cxn modelId="{0165BA63-2637-467F-A651-FEE25176ED87}" type="presParOf" srcId="{A797262A-129F-4BBF-BD58-8498502FD86E}" destId="{69A8A060-FB6E-4BCB-B745-9B6F742F70B1}" srcOrd="0" destOrd="0" presId="urn:microsoft.com/office/officeart/2008/layout/LinedList"/>
    <dgm:cxn modelId="{6640AFA1-3A7B-4913-9B80-B89A93230F77}" type="presParOf" srcId="{A797262A-129F-4BBF-BD58-8498502FD86E}" destId="{61C283EB-88FF-49A6-83A1-BC0F947193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DE5832-A21D-4AC1-8FEF-0CF46B63BA2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C03F0A-5361-48FE-ACF0-22B850F65A80}">
      <dgm:prSet custT="1"/>
      <dgm:spPr>
        <a:solidFill>
          <a:srgbClr val="002060"/>
        </a:solidFill>
      </dgm:spPr>
      <dgm:t>
        <a:bodyPr/>
        <a:lstStyle/>
        <a:p>
          <a:r>
            <a:rPr lang="en-US" sz="1000" dirty="0"/>
            <a:t>Our Intensive Case Management services help clients work towards sustainability and independence through accountability and client-centered, trauma-informed services</a:t>
          </a:r>
        </a:p>
      </dgm:t>
    </dgm:pt>
    <dgm:pt modelId="{D64532DE-510A-43B7-9819-E93B96411DE3}" type="parTrans" cxnId="{7E0B5026-4FF9-48EA-A146-7EDDFE05D617}">
      <dgm:prSet/>
      <dgm:spPr/>
      <dgm:t>
        <a:bodyPr/>
        <a:lstStyle/>
        <a:p>
          <a:endParaRPr lang="en-US"/>
        </a:p>
      </dgm:t>
    </dgm:pt>
    <dgm:pt modelId="{5DF64C02-ED77-4075-BFD0-BD908B0720E2}" type="sibTrans" cxnId="{7E0B5026-4FF9-48EA-A146-7EDDFE05D617}">
      <dgm:prSet/>
      <dgm:spPr/>
      <dgm:t>
        <a:bodyPr/>
        <a:lstStyle/>
        <a:p>
          <a:endParaRPr lang="en-US"/>
        </a:p>
      </dgm:t>
    </dgm:pt>
    <dgm:pt modelId="{AE91AB8F-A587-442D-BAA3-89212DA174AD}">
      <dgm:prSet custT="1"/>
      <dgm:spPr/>
      <dgm:t>
        <a:bodyPr/>
        <a:lstStyle/>
        <a:p>
          <a:r>
            <a:rPr lang="en-US" sz="1000" dirty="0"/>
            <a:t>90-day program</a:t>
          </a:r>
        </a:p>
      </dgm:t>
    </dgm:pt>
    <dgm:pt modelId="{F4F3EE86-CEA6-490C-B665-7D6C60F99859}" type="parTrans" cxnId="{530E7D24-08DD-47AC-A36D-91BE74D17424}">
      <dgm:prSet/>
      <dgm:spPr/>
      <dgm:t>
        <a:bodyPr/>
        <a:lstStyle/>
        <a:p>
          <a:endParaRPr lang="en-US"/>
        </a:p>
      </dgm:t>
    </dgm:pt>
    <dgm:pt modelId="{8C41CF69-8142-4E1F-8399-E77C51ECDF75}" type="sibTrans" cxnId="{530E7D24-08DD-47AC-A36D-91BE74D17424}">
      <dgm:prSet/>
      <dgm:spPr/>
      <dgm:t>
        <a:bodyPr/>
        <a:lstStyle/>
        <a:p>
          <a:endParaRPr lang="en-US"/>
        </a:p>
      </dgm:t>
    </dgm:pt>
    <dgm:pt modelId="{444B1B53-89B9-4A08-A901-87F54B0B833A}">
      <dgm:prSet custT="1"/>
      <dgm:spPr/>
      <dgm:t>
        <a:bodyPr/>
        <a:lstStyle/>
        <a:p>
          <a:r>
            <a:rPr lang="en-US" sz="1000" dirty="0"/>
            <a:t>Daily check-ins and Education </a:t>
          </a:r>
        </a:p>
      </dgm:t>
    </dgm:pt>
    <dgm:pt modelId="{9B60EB1E-EF43-4E2D-86B1-D01D0DDECC3F}" type="parTrans" cxnId="{F339DB96-3B20-48D7-BE65-A76080231C8B}">
      <dgm:prSet/>
      <dgm:spPr/>
      <dgm:t>
        <a:bodyPr/>
        <a:lstStyle/>
        <a:p>
          <a:endParaRPr lang="en-US"/>
        </a:p>
      </dgm:t>
    </dgm:pt>
    <dgm:pt modelId="{C5E4FFBF-03D0-46F2-8EAD-B5EFC5224228}" type="sibTrans" cxnId="{F339DB96-3B20-48D7-BE65-A76080231C8B}">
      <dgm:prSet/>
      <dgm:spPr/>
      <dgm:t>
        <a:bodyPr/>
        <a:lstStyle/>
        <a:p>
          <a:endParaRPr lang="en-US"/>
        </a:p>
      </dgm:t>
    </dgm:pt>
    <dgm:pt modelId="{E3E39452-864D-45ED-9048-3455FBBBB008}">
      <dgm:prSet custT="1"/>
      <dgm:spPr/>
      <dgm:t>
        <a:bodyPr/>
        <a:lstStyle/>
        <a:p>
          <a:r>
            <a:rPr lang="en-US" sz="1000" dirty="0"/>
            <a:t>Three meals a day (Track II)</a:t>
          </a:r>
        </a:p>
      </dgm:t>
    </dgm:pt>
    <dgm:pt modelId="{0224B5E4-4E70-4149-AE51-8E973C2135E0}" type="parTrans" cxnId="{33FBE01A-6CB3-43B2-9A18-D3CFF279EA92}">
      <dgm:prSet/>
      <dgm:spPr/>
      <dgm:t>
        <a:bodyPr/>
        <a:lstStyle/>
        <a:p>
          <a:endParaRPr lang="en-US"/>
        </a:p>
      </dgm:t>
    </dgm:pt>
    <dgm:pt modelId="{D4DD7CC7-71D3-4C0E-9A44-C5822464F0DB}" type="sibTrans" cxnId="{33FBE01A-6CB3-43B2-9A18-D3CFF279EA92}">
      <dgm:prSet/>
      <dgm:spPr/>
      <dgm:t>
        <a:bodyPr/>
        <a:lstStyle/>
        <a:p>
          <a:endParaRPr lang="en-US"/>
        </a:p>
      </dgm:t>
    </dgm:pt>
    <dgm:pt modelId="{BA081226-BF90-4C57-AFBD-C8A7758A31F2}">
      <dgm:prSet custT="1"/>
      <dgm:spPr/>
      <dgm:t>
        <a:bodyPr/>
        <a:lstStyle/>
        <a:p>
          <a:r>
            <a:rPr lang="en-US" sz="1000" dirty="0"/>
            <a:t>Obtaining documentation</a:t>
          </a:r>
        </a:p>
      </dgm:t>
    </dgm:pt>
    <dgm:pt modelId="{DDE99874-673D-44A1-906C-66A7007FC76E}" type="parTrans" cxnId="{8190330A-028A-45AF-8108-A53CFB8187D1}">
      <dgm:prSet/>
      <dgm:spPr/>
      <dgm:t>
        <a:bodyPr/>
        <a:lstStyle/>
        <a:p>
          <a:endParaRPr lang="en-US"/>
        </a:p>
      </dgm:t>
    </dgm:pt>
    <dgm:pt modelId="{848F67D2-23C4-43FC-A973-14DC81EF5A3B}" type="sibTrans" cxnId="{8190330A-028A-45AF-8108-A53CFB8187D1}">
      <dgm:prSet/>
      <dgm:spPr/>
      <dgm:t>
        <a:bodyPr/>
        <a:lstStyle/>
        <a:p>
          <a:endParaRPr lang="en-US"/>
        </a:p>
      </dgm:t>
    </dgm:pt>
    <dgm:pt modelId="{E40E73BA-4A19-47D2-8B9B-36F3BDEB51A1}">
      <dgm:prSet custT="1"/>
      <dgm:spPr/>
      <dgm:t>
        <a:bodyPr/>
        <a:lstStyle/>
        <a:p>
          <a:r>
            <a:rPr lang="en-US" sz="1000" dirty="0"/>
            <a:t>Job search, access to computers</a:t>
          </a:r>
        </a:p>
      </dgm:t>
    </dgm:pt>
    <dgm:pt modelId="{354F2503-E67D-4B1D-ABA0-1B96749D4893}" type="parTrans" cxnId="{FCE21F32-2E00-4508-980E-1DDF068E269A}">
      <dgm:prSet/>
      <dgm:spPr/>
      <dgm:t>
        <a:bodyPr/>
        <a:lstStyle/>
        <a:p>
          <a:endParaRPr lang="en-US"/>
        </a:p>
      </dgm:t>
    </dgm:pt>
    <dgm:pt modelId="{1F9D60F1-AD88-418C-8146-5BBC96BEA382}" type="sibTrans" cxnId="{FCE21F32-2E00-4508-980E-1DDF068E269A}">
      <dgm:prSet/>
      <dgm:spPr/>
      <dgm:t>
        <a:bodyPr/>
        <a:lstStyle/>
        <a:p>
          <a:endParaRPr lang="en-US"/>
        </a:p>
      </dgm:t>
    </dgm:pt>
    <dgm:pt modelId="{CB409F00-7BEB-4E7D-A2F4-8E5CA055E91F}">
      <dgm:prSet custT="1"/>
      <dgm:spPr/>
      <dgm:t>
        <a:bodyPr/>
        <a:lstStyle/>
        <a:p>
          <a:r>
            <a:rPr lang="en-US" sz="1000" dirty="0"/>
            <a:t>Medical/Mental/Dental</a:t>
          </a:r>
        </a:p>
      </dgm:t>
    </dgm:pt>
    <dgm:pt modelId="{9D12B520-E8DC-4E4C-8326-5F3DA41F4E0F}" type="parTrans" cxnId="{51CAD839-44ED-45EC-99C9-1FCA15869D48}">
      <dgm:prSet/>
      <dgm:spPr/>
      <dgm:t>
        <a:bodyPr/>
        <a:lstStyle/>
        <a:p>
          <a:endParaRPr lang="en-US"/>
        </a:p>
      </dgm:t>
    </dgm:pt>
    <dgm:pt modelId="{138CECFB-598E-41E4-BD30-FCD4679141E7}" type="sibTrans" cxnId="{51CAD839-44ED-45EC-99C9-1FCA15869D48}">
      <dgm:prSet/>
      <dgm:spPr/>
      <dgm:t>
        <a:bodyPr/>
        <a:lstStyle/>
        <a:p>
          <a:endParaRPr lang="en-US"/>
        </a:p>
      </dgm:t>
    </dgm:pt>
    <dgm:pt modelId="{43C0DBAB-48C4-472C-A8E4-6533C5CDAC99}" type="pres">
      <dgm:prSet presAssocID="{81DE5832-A21D-4AC1-8FEF-0CF46B63BA20}" presName="linear" presStyleCnt="0">
        <dgm:presLayoutVars>
          <dgm:animLvl val="lvl"/>
          <dgm:resizeHandles val="exact"/>
        </dgm:presLayoutVars>
      </dgm:prSet>
      <dgm:spPr/>
    </dgm:pt>
    <dgm:pt modelId="{9941F739-77A4-422F-A0C7-2898276B5732}" type="pres">
      <dgm:prSet presAssocID="{F9C03F0A-5361-48FE-ACF0-22B850F65A80}" presName="parentText" presStyleLbl="node1" presStyleIdx="0" presStyleCnt="7" custScaleY="166835" custLinFactY="-100000" custLinFactNeighborX="194" custLinFactNeighborY="-150794">
        <dgm:presLayoutVars>
          <dgm:chMax val="0"/>
          <dgm:bulletEnabled val="1"/>
        </dgm:presLayoutVars>
      </dgm:prSet>
      <dgm:spPr/>
    </dgm:pt>
    <dgm:pt modelId="{5CF206AF-AEBF-45A1-ADBA-055A1D5B51D4}" type="pres">
      <dgm:prSet presAssocID="{5DF64C02-ED77-4075-BFD0-BD908B0720E2}" presName="spacer" presStyleCnt="0"/>
      <dgm:spPr/>
    </dgm:pt>
    <dgm:pt modelId="{64AB77B9-CE93-4C8E-A03F-06CD811279DB}" type="pres">
      <dgm:prSet presAssocID="{AE91AB8F-A587-442D-BAA3-89212DA174A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D8C2F0F-CEE1-4248-92DE-50F56DCBECB8}" type="pres">
      <dgm:prSet presAssocID="{8C41CF69-8142-4E1F-8399-E77C51ECDF75}" presName="spacer" presStyleCnt="0"/>
      <dgm:spPr/>
    </dgm:pt>
    <dgm:pt modelId="{3E2E9B55-2A96-49CB-898A-3E49393E37E1}" type="pres">
      <dgm:prSet presAssocID="{444B1B53-89B9-4A08-A901-87F54B0B833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1D2D095-6D48-4519-AAF7-393B5BF216DA}" type="pres">
      <dgm:prSet presAssocID="{C5E4FFBF-03D0-46F2-8EAD-B5EFC5224228}" presName="spacer" presStyleCnt="0"/>
      <dgm:spPr/>
    </dgm:pt>
    <dgm:pt modelId="{5FDB4DD2-0AFB-4789-B657-E159BD5A94D8}" type="pres">
      <dgm:prSet presAssocID="{E3E39452-864D-45ED-9048-3455FBBBB008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63B88B73-6DE4-494D-A439-99CB52553364}" type="pres">
      <dgm:prSet presAssocID="{D4DD7CC7-71D3-4C0E-9A44-C5822464F0DB}" presName="spacer" presStyleCnt="0"/>
      <dgm:spPr/>
    </dgm:pt>
    <dgm:pt modelId="{83A3E3E6-89F1-4D6C-B622-F0EF2058FB05}" type="pres">
      <dgm:prSet presAssocID="{BA081226-BF90-4C57-AFBD-C8A7758A31F2}" presName="parentText" presStyleLbl="node1" presStyleIdx="4" presStyleCnt="7" custLinFactY="177" custLinFactNeighborX="-777" custLinFactNeighborY="100000">
        <dgm:presLayoutVars>
          <dgm:chMax val="0"/>
          <dgm:bulletEnabled val="1"/>
        </dgm:presLayoutVars>
      </dgm:prSet>
      <dgm:spPr/>
    </dgm:pt>
    <dgm:pt modelId="{E920729E-BCB7-4E48-9DB0-9A5C3A12AD0C}" type="pres">
      <dgm:prSet presAssocID="{848F67D2-23C4-43FC-A973-14DC81EF5A3B}" presName="spacer" presStyleCnt="0"/>
      <dgm:spPr/>
    </dgm:pt>
    <dgm:pt modelId="{C21DA04D-DBC8-4673-8A0A-BFA01552B2DD}" type="pres">
      <dgm:prSet presAssocID="{E40E73BA-4A19-47D2-8B9B-36F3BDEB51A1}" presName="parentText" presStyleLbl="node1" presStyleIdx="5" presStyleCnt="7" custLinFactNeighborX="-2721" custLinFactNeighborY="6759">
        <dgm:presLayoutVars>
          <dgm:chMax val="0"/>
          <dgm:bulletEnabled val="1"/>
        </dgm:presLayoutVars>
      </dgm:prSet>
      <dgm:spPr/>
    </dgm:pt>
    <dgm:pt modelId="{09582F75-BE7F-4B5F-8752-27297E6D2B37}" type="pres">
      <dgm:prSet presAssocID="{1F9D60F1-AD88-418C-8146-5BBC96BEA382}" presName="spacer" presStyleCnt="0"/>
      <dgm:spPr/>
    </dgm:pt>
    <dgm:pt modelId="{3698AA12-C1E4-4CA9-BC7E-C4541DE9FE6F}" type="pres">
      <dgm:prSet presAssocID="{CB409F00-7BEB-4E7D-A2F4-8E5CA055E91F}" presName="parentText" presStyleLbl="node1" presStyleIdx="6" presStyleCnt="7" custLinFactNeighborX="777" custLinFactNeighborY="-11557">
        <dgm:presLayoutVars>
          <dgm:chMax val="0"/>
          <dgm:bulletEnabled val="1"/>
        </dgm:presLayoutVars>
      </dgm:prSet>
      <dgm:spPr/>
    </dgm:pt>
  </dgm:ptLst>
  <dgm:cxnLst>
    <dgm:cxn modelId="{FFB27007-0275-47DA-9416-3153B7656394}" type="presOf" srcId="{81DE5832-A21D-4AC1-8FEF-0CF46B63BA20}" destId="{43C0DBAB-48C4-472C-A8E4-6533C5CDAC99}" srcOrd="0" destOrd="0" presId="urn:microsoft.com/office/officeart/2005/8/layout/vList2"/>
    <dgm:cxn modelId="{B4B48607-F27E-4C9D-A124-DC4F36015083}" type="presOf" srcId="{F9C03F0A-5361-48FE-ACF0-22B850F65A80}" destId="{9941F739-77A4-422F-A0C7-2898276B5732}" srcOrd="0" destOrd="0" presId="urn:microsoft.com/office/officeart/2005/8/layout/vList2"/>
    <dgm:cxn modelId="{8190330A-028A-45AF-8108-A53CFB8187D1}" srcId="{81DE5832-A21D-4AC1-8FEF-0CF46B63BA20}" destId="{BA081226-BF90-4C57-AFBD-C8A7758A31F2}" srcOrd="4" destOrd="0" parTransId="{DDE99874-673D-44A1-906C-66A7007FC76E}" sibTransId="{848F67D2-23C4-43FC-A973-14DC81EF5A3B}"/>
    <dgm:cxn modelId="{D12FA213-AC49-4800-83E6-53EF9C7DE8B5}" type="presOf" srcId="{444B1B53-89B9-4A08-A901-87F54B0B833A}" destId="{3E2E9B55-2A96-49CB-898A-3E49393E37E1}" srcOrd="0" destOrd="0" presId="urn:microsoft.com/office/officeart/2005/8/layout/vList2"/>
    <dgm:cxn modelId="{33FBE01A-6CB3-43B2-9A18-D3CFF279EA92}" srcId="{81DE5832-A21D-4AC1-8FEF-0CF46B63BA20}" destId="{E3E39452-864D-45ED-9048-3455FBBBB008}" srcOrd="3" destOrd="0" parTransId="{0224B5E4-4E70-4149-AE51-8E973C2135E0}" sibTransId="{D4DD7CC7-71D3-4C0E-9A44-C5822464F0DB}"/>
    <dgm:cxn modelId="{530E7D24-08DD-47AC-A36D-91BE74D17424}" srcId="{81DE5832-A21D-4AC1-8FEF-0CF46B63BA20}" destId="{AE91AB8F-A587-442D-BAA3-89212DA174AD}" srcOrd="1" destOrd="0" parTransId="{F4F3EE86-CEA6-490C-B665-7D6C60F99859}" sibTransId="{8C41CF69-8142-4E1F-8399-E77C51ECDF75}"/>
    <dgm:cxn modelId="{7E0B5026-4FF9-48EA-A146-7EDDFE05D617}" srcId="{81DE5832-A21D-4AC1-8FEF-0CF46B63BA20}" destId="{F9C03F0A-5361-48FE-ACF0-22B850F65A80}" srcOrd="0" destOrd="0" parTransId="{D64532DE-510A-43B7-9819-E93B96411DE3}" sibTransId="{5DF64C02-ED77-4075-BFD0-BD908B0720E2}"/>
    <dgm:cxn modelId="{FCE21F32-2E00-4508-980E-1DDF068E269A}" srcId="{81DE5832-A21D-4AC1-8FEF-0CF46B63BA20}" destId="{E40E73BA-4A19-47D2-8B9B-36F3BDEB51A1}" srcOrd="5" destOrd="0" parTransId="{354F2503-E67D-4B1D-ABA0-1B96749D4893}" sibTransId="{1F9D60F1-AD88-418C-8146-5BBC96BEA382}"/>
    <dgm:cxn modelId="{51CAD839-44ED-45EC-99C9-1FCA15869D48}" srcId="{81DE5832-A21D-4AC1-8FEF-0CF46B63BA20}" destId="{CB409F00-7BEB-4E7D-A2F4-8E5CA055E91F}" srcOrd="6" destOrd="0" parTransId="{9D12B520-E8DC-4E4C-8326-5F3DA41F4E0F}" sibTransId="{138CECFB-598E-41E4-BD30-FCD4679141E7}"/>
    <dgm:cxn modelId="{BC3F7648-7516-438B-93DD-E30E1CCFE61C}" type="presOf" srcId="{E3E39452-864D-45ED-9048-3455FBBBB008}" destId="{5FDB4DD2-0AFB-4789-B657-E159BD5A94D8}" srcOrd="0" destOrd="0" presId="urn:microsoft.com/office/officeart/2005/8/layout/vList2"/>
    <dgm:cxn modelId="{F339DB96-3B20-48D7-BE65-A76080231C8B}" srcId="{81DE5832-A21D-4AC1-8FEF-0CF46B63BA20}" destId="{444B1B53-89B9-4A08-A901-87F54B0B833A}" srcOrd="2" destOrd="0" parTransId="{9B60EB1E-EF43-4E2D-86B1-D01D0DDECC3F}" sibTransId="{C5E4FFBF-03D0-46F2-8EAD-B5EFC5224228}"/>
    <dgm:cxn modelId="{ED2DA39D-0B1F-4443-BD98-8B637FF9B47E}" type="presOf" srcId="{AE91AB8F-A587-442D-BAA3-89212DA174AD}" destId="{64AB77B9-CE93-4C8E-A03F-06CD811279DB}" srcOrd="0" destOrd="0" presId="urn:microsoft.com/office/officeart/2005/8/layout/vList2"/>
    <dgm:cxn modelId="{60D140BD-B108-4617-8BD5-F07EFC248688}" type="presOf" srcId="{BA081226-BF90-4C57-AFBD-C8A7758A31F2}" destId="{83A3E3E6-89F1-4D6C-B622-F0EF2058FB05}" srcOrd="0" destOrd="0" presId="urn:microsoft.com/office/officeart/2005/8/layout/vList2"/>
    <dgm:cxn modelId="{C3055DC3-AFF0-49F3-865C-459497735D79}" type="presOf" srcId="{CB409F00-7BEB-4E7D-A2F4-8E5CA055E91F}" destId="{3698AA12-C1E4-4CA9-BC7E-C4541DE9FE6F}" srcOrd="0" destOrd="0" presId="urn:microsoft.com/office/officeart/2005/8/layout/vList2"/>
    <dgm:cxn modelId="{74A355E7-9052-4FC0-9449-53B3B515B3C9}" type="presOf" srcId="{E40E73BA-4A19-47D2-8B9B-36F3BDEB51A1}" destId="{C21DA04D-DBC8-4673-8A0A-BFA01552B2DD}" srcOrd="0" destOrd="0" presId="urn:microsoft.com/office/officeart/2005/8/layout/vList2"/>
    <dgm:cxn modelId="{4F044852-57DB-4A4C-923A-471023965D71}" type="presParOf" srcId="{43C0DBAB-48C4-472C-A8E4-6533C5CDAC99}" destId="{9941F739-77A4-422F-A0C7-2898276B5732}" srcOrd="0" destOrd="0" presId="urn:microsoft.com/office/officeart/2005/8/layout/vList2"/>
    <dgm:cxn modelId="{478C5572-2CDB-46C6-8741-393CC74A9E47}" type="presParOf" srcId="{43C0DBAB-48C4-472C-A8E4-6533C5CDAC99}" destId="{5CF206AF-AEBF-45A1-ADBA-055A1D5B51D4}" srcOrd="1" destOrd="0" presId="urn:microsoft.com/office/officeart/2005/8/layout/vList2"/>
    <dgm:cxn modelId="{BA18CDF4-15CA-4DA3-8703-383289D3A14A}" type="presParOf" srcId="{43C0DBAB-48C4-472C-A8E4-6533C5CDAC99}" destId="{64AB77B9-CE93-4C8E-A03F-06CD811279DB}" srcOrd="2" destOrd="0" presId="urn:microsoft.com/office/officeart/2005/8/layout/vList2"/>
    <dgm:cxn modelId="{E2700143-85E6-47FC-A2B8-BA698965A631}" type="presParOf" srcId="{43C0DBAB-48C4-472C-A8E4-6533C5CDAC99}" destId="{1D8C2F0F-CEE1-4248-92DE-50F56DCBECB8}" srcOrd="3" destOrd="0" presId="urn:microsoft.com/office/officeart/2005/8/layout/vList2"/>
    <dgm:cxn modelId="{AC0E9888-0479-43F9-9CDF-18DEDC0E4D46}" type="presParOf" srcId="{43C0DBAB-48C4-472C-A8E4-6533C5CDAC99}" destId="{3E2E9B55-2A96-49CB-898A-3E49393E37E1}" srcOrd="4" destOrd="0" presId="urn:microsoft.com/office/officeart/2005/8/layout/vList2"/>
    <dgm:cxn modelId="{4FE4EA3C-7EB2-44E9-A934-7E9378523D83}" type="presParOf" srcId="{43C0DBAB-48C4-472C-A8E4-6533C5CDAC99}" destId="{31D2D095-6D48-4519-AAF7-393B5BF216DA}" srcOrd="5" destOrd="0" presId="urn:microsoft.com/office/officeart/2005/8/layout/vList2"/>
    <dgm:cxn modelId="{F2CCDFDB-80AF-44F1-8346-E25264AA41BA}" type="presParOf" srcId="{43C0DBAB-48C4-472C-A8E4-6533C5CDAC99}" destId="{5FDB4DD2-0AFB-4789-B657-E159BD5A94D8}" srcOrd="6" destOrd="0" presId="urn:microsoft.com/office/officeart/2005/8/layout/vList2"/>
    <dgm:cxn modelId="{931BF276-1AC1-470D-BEF4-9C5034B18D5E}" type="presParOf" srcId="{43C0DBAB-48C4-472C-A8E4-6533C5CDAC99}" destId="{63B88B73-6DE4-494D-A439-99CB52553364}" srcOrd="7" destOrd="0" presId="urn:microsoft.com/office/officeart/2005/8/layout/vList2"/>
    <dgm:cxn modelId="{0EEC5E39-8E66-418C-BEB6-5B1C7EC5ACA5}" type="presParOf" srcId="{43C0DBAB-48C4-472C-A8E4-6533C5CDAC99}" destId="{83A3E3E6-89F1-4D6C-B622-F0EF2058FB05}" srcOrd="8" destOrd="0" presId="urn:microsoft.com/office/officeart/2005/8/layout/vList2"/>
    <dgm:cxn modelId="{96A33673-F905-4960-94DE-ECE346788361}" type="presParOf" srcId="{43C0DBAB-48C4-472C-A8E4-6533C5CDAC99}" destId="{E920729E-BCB7-4E48-9DB0-9A5C3A12AD0C}" srcOrd="9" destOrd="0" presId="urn:microsoft.com/office/officeart/2005/8/layout/vList2"/>
    <dgm:cxn modelId="{D028E832-4DE7-4C58-9F4E-EC3999DCE4F5}" type="presParOf" srcId="{43C0DBAB-48C4-472C-A8E4-6533C5CDAC99}" destId="{C21DA04D-DBC8-4673-8A0A-BFA01552B2DD}" srcOrd="10" destOrd="0" presId="urn:microsoft.com/office/officeart/2005/8/layout/vList2"/>
    <dgm:cxn modelId="{FA65A9F1-555D-411F-B3B9-8CFCA2344ED2}" type="presParOf" srcId="{43C0DBAB-48C4-472C-A8E4-6533C5CDAC99}" destId="{09582F75-BE7F-4B5F-8752-27297E6D2B37}" srcOrd="11" destOrd="0" presId="urn:microsoft.com/office/officeart/2005/8/layout/vList2"/>
    <dgm:cxn modelId="{08E247D0-0B73-461B-9F13-57CCB10D6554}" type="presParOf" srcId="{43C0DBAB-48C4-472C-A8E4-6533C5CDAC99}" destId="{3698AA12-C1E4-4CA9-BC7E-C4541DE9FE6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670994-8975-4BF8-ABC5-AF3BA5117CE3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74DB1B-BA7A-418C-8C5A-4CA5A66EDA7D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Job Readiness</a:t>
          </a:r>
        </a:p>
      </dgm:t>
    </dgm:pt>
    <dgm:pt modelId="{B71B33FC-9F05-4D84-B633-C57746DF5197}" type="parTrans" cxnId="{D8E5ACD0-0A49-421C-BDBA-63E3A618C4DC}">
      <dgm:prSet/>
      <dgm:spPr/>
      <dgm:t>
        <a:bodyPr/>
        <a:lstStyle/>
        <a:p>
          <a:endParaRPr lang="en-US"/>
        </a:p>
      </dgm:t>
    </dgm:pt>
    <dgm:pt modelId="{8346939C-F136-4E80-AEF5-B00FF8267D1F}" type="sibTrans" cxnId="{D8E5ACD0-0A49-421C-BDBA-63E3A618C4DC}">
      <dgm:prSet/>
      <dgm:spPr/>
      <dgm:t>
        <a:bodyPr/>
        <a:lstStyle/>
        <a:p>
          <a:endParaRPr lang="en-US"/>
        </a:p>
      </dgm:t>
    </dgm:pt>
    <dgm:pt modelId="{BAF96BE1-DC58-4CE4-A959-68385784AD98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Health &amp; Wellness</a:t>
          </a:r>
        </a:p>
      </dgm:t>
    </dgm:pt>
    <dgm:pt modelId="{C7EC5067-145C-4E0B-9D9A-30503005CA90}" type="parTrans" cxnId="{5AA3C94F-2F31-4574-91D7-1506DBA85778}">
      <dgm:prSet/>
      <dgm:spPr/>
      <dgm:t>
        <a:bodyPr/>
        <a:lstStyle/>
        <a:p>
          <a:endParaRPr lang="en-US"/>
        </a:p>
      </dgm:t>
    </dgm:pt>
    <dgm:pt modelId="{10CD2834-FEB8-44B8-A277-0C46A09081B0}" type="sibTrans" cxnId="{5AA3C94F-2F31-4574-91D7-1506DBA85778}">
      <dgm:prSet/>
      <dgm:spPr/>
      <dgm:t>
        <a:bodyPr/>
        <a:lstStyle/>
        <a:p>
          <a:endParaRPr lang="en-US"/>
        </a:p>
      </dgm:t>
    </dgm:pt>
    <dgm:pt modelId="{1C736285-39BB-44DF-883D-9B82522470BF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Financial Literacy &amp; Budgeting</a:t>
          </a:r>
        </a:p>
      </dgm:t>
    </dgm:pt>
    <dgm:pt modelId="{C5C18DE6-F4A7-4863-BD8F-F6E8552ECC26}" type="parTrans" cxnId="{94F697A9-C74C-48A2-87D4-FED83D5E6050}">
      <dgm:prSet/>
      <dgm:spPr/>
      <dgm:t>
        <a:bodyPr/>
        <a:lstStyle/>
        <a:p>
          <a:endParaRPr lang="en-US"/>
        </a:p>
      </dgm:t>
    </dgm:pt>
    <dgm:pt modelId="{9C500CF7-FAA4-4192-946F-D3A61E9BCF4E}" type="sibTrans" cxnId="{94F697A9-C74C-48A2-87D4-FED83D5E6050}">
      <dgm:prSet/>
      <dgm:spPr/>
      <dgm:t>
        <a:bodyPr/>
        <a:lstStyle/>
        <a:p>
          <a:endParaRPr lang="en-US"/>
        </a:p>
      </dgm:t>
    </dgm:pt>
    <dgm:pt modelId="{F5C90556-2BDC-4A35-A5EB-7E2535DF6912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Life Skills</a:t>
          </a:r>
        </a:p>
      </dgm:t>
    </dgm:pt>
    <dgm:pt modelId="{4FEF299C-0E81-4FA3-AA59-03F299D68EAE}" type="parTrans" cxnId="{40835B0B-795F-4321-8C39-90E7E1E1A6ED}">
      <dgm:prSet/>
      <dgm:spPr/>
      <dgm:t>
        <a:bodyPr/>
        <a:lstStyle/>
        <a:p>
          <a:endParaRPr lang="en-US"/>
        </a:p>
      </dgm:t>
    </dgm:pt>
    <dgm:pt modelId="{AB1E766A-86C7-4AB9-BDA9-C0C996A4EBB2}" type="sibTrans" cxnId="{40835B0B-795F-4321-8C39-90E7E1E1A6ED}">
      <dgm:prSet/>
      <dgm:spPr/>
      <dgm:t>
        <a:bodyPr/>
        <a:lstStyle/>
        <a:p>
          <a:endParaRPr lang="en-US"/>
        </a:p>
      </dgm:t>
    </dgm:pt>
    <dgm:pt modelId="{FB9CC759-E221-421A-A6B9-5BBD78FF4288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Substance Use Education</a:t>
          </a:r>
        </a:p>
      </dgm:t>
    </dgm:pt>
    <dgm:pt modelId="{45143219-2D7B-450D-8FB0-7AB0AA088355}" type="parTrans" cxnId="{59FABE09-110C-4518-AE6D-0057E8CC3A21}">
      <dgm:prSet/>
      <dgm:spPr/>
      <dgm:t>
        <a:bodyPr/>
        <a:lstStyle/>
        <a:p>
          <a:endParaRPr lang="en-US"/>
        </a:p>
      </dgm:t>
    </dgm:pt>
    <dgm:pt modelId="{0E35A713-670A-44C5-A133-84B44E290DD3}" type="sibTrans" cxnId="{59FABE09-110C-4518-AE6D-0057E8CC3A21}">
      <dgm:prSet/>
      <dgm:spPr/>
      <dgm:t>
        <a:bodyPr/>
        <a:lstStyle/>
        <a:p>
          <a:endParaRPr lang="en-US"/>
        </a:p>
      </dgm:t>
    </dgm:pt>
    <dgm:pt modelId="{8A99395C-62CF-4C5B-9A36-BEAB41295FFB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Mock Interviews</a:t>
          </a:r>
        </a:p>
      </dgm:t>
    </dgm:pt>
    <dgm:pt modelId="{D30BBC42-E55D-4A30-BE11-05EB65D379EA}" type="parTrans" cxnId="{85E93BD0-A6CE-4699-AA50-337D2CDEA9FB}">
      <dgm:prSet/>
      <dgm:spPr/>
      <dgm:t>
        <a:bodyPr/>
        <a:lstStyle/>
        <a:p>
          <a:endParaRPr lang="en-US"/>
        </a:p>
      </dgm:t>
    </dgm:pt>
    <dgm:pt modelId="{06CA754D-5D35-48C5-8510-C9074EF9228C}" type="sibTrans" cxnId="{85E93BD0-A6CE-4699-AA50-337D2CDEA9FB}">
      <dgm:prSet/>
      <dgm:spPr/>
      <dgm:t>
        <a:bodyPr/>
        <a:lstStyle/>
        <a:p>
          <a:endParaRPr lang="en-US"/>
        </a:p>
      </dgm:t>
    </dgm:pt>
    <dgm:pt modelId="{DDF355E0-D6B5-4956-AD8F-5822D260B0B7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Coping Skills</a:t>
          </a:r>
        </a:p>
      </dgm:t>
    </dgm:pt>
    <dgm:pt modelId="{4F16AE13-50E6-4663-803C-A40AF36E2444}" type="parTrans" cxnId="{69130479-ACC9-4A70-BD66-F92C78F4186E}">
      <dgm:prSet/>
      <dgm:spPr/>
      <dgm:t>
        <a:bodyPr/>
        <a:lstStyle/>
        <a:p>
          <a:endParaRPr lang="en-US"/>
        </a:p>
      </dgm:t>
    </dgm:pt>
    <dgm:pt modelId="{A171202E-3993-4B5F-AB71-CB2A07CF7CB0}" type="sibTrans" cxnId="{69130479-ACC9-4A70-BD66-F92C78F4186E}">
      <dgm:prSet/>
      <dgm:spPr/>
      <dgm:t>
        <a:bodyPr/>
        <a:lstStyle/>
        <a:p>
          <a:endParaRPr lang="en-US"/>
        </a:p>
      </dgm:t>
    </dgm:pt>
    <dgm:pt modelId="{C14FC2B7-7D2B-4A49-9255-0FB51E1E4C03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Stress Management</a:t>
          </a:r>
        </a:p>
      </dgm:t>
    </dgm:pt>
    <dgm:pt modelId="{194CB66E-E211-4BF9-A9D9-087FD0AC7FA2}" type="parTrans" cxnId="{99455285-E1EC-41ED-8F44-831320A3C4AF}">
      <dgm:prSet/>
      <dgm:spPr/>
      <dgm:t>
        <a:bodyPr/>
        <a:lstStyle/>
        <a:p>
          <a:endParaRPr lang="en-US"/>
        </a:p>
      </dgm:t>
    </dgm:pt>
    <dgm:pt modelId="{5D38DF63-C711-448B-AD59-342CDB57D337}" type="sibTrans" cxnId="{99455285-E1EC-41ED-8F44-831320A3C4AF}">
      <dgm:prSet/>
      <dgm:spPr/>
      <dgm:t>
        <a:bodyPr/>
        <a:lstStyle/>
        <a:p>
          <a:endParaRPr lang="en-US"/>
        </a:p>
      </dgm:t>
    </dgm:pt>
    <dgm:pt modelId="{617EE9E1-B4F7-4C37-B50F-B75ECC2684EE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/>
            <a:t>Resume Building</a:t>
          </a:r>
        </a:p>
      </dgm:t>
    </dgm:pt>
    <dgm:pt modelId="{C9E683AB-5546-4C15-86FD-06B32C472CCB}" type="parTrans" cxnId="{B01B360C-43B3-4EEE-B29E-9CA078E18C4E}">
      <dgm:prSet/>
      <dgm:spPr/>
      <dgm:t>
        <a:bodyPr/>
        <a:lstStyle/>
        <a:p>
          <a:endParaRPr lang="en-US"/>
        </a:p>
      </dgm:t>
    </dgm:pt>
    <dgm:pt modelId="{0CD710E4-0045-4CFA-AA36-C9522E9509FE}" type="sibTrans" cxnId="{B01B360C-43B3-4EEE-B29E-9CA078E18C4E}">
      <dgm:prSet/>
      <dgm:spPr/>
      <dgm:t>
        <a:bodyPr/>
        <a:lstStyle/>
        <a:p>
          <a:endParaRPr lang="en-US"/>
        </a:p>
      </dgm:t>
    </dgm:pt>
    <dgm:pt modelId="{38E94F3F-2195-4C34-A2B6-DC27A2B026CD}" type="pres">
      <dgm:prSet presAssocID="{20670994-8975-4BF8-ABC5-AF3BA5117CE3}" presName="Name0" presStyleCnt="0">
        <dgm:presLayoutVars>
          <dgm:dir/>
          <dgm:resizeHandles/>
        </dgm:presLayoutVars>
      </dgm:prSet>
      <dgm:spPr/>
    </dgm:pt>
    <dgm:pt modelId="{A3B30800-4C93-464C-A1C1-8000CA65E61C}" type="pres">
      <dgm:prSet presAssocID="{7274DB1B-BA7A-418C-8C5A-4CA5A66EDA7D}" presName="compNode" presStyleCnt="0"/>
      <dgm:spPr/>
    </dgm:pt>
    <dgm:pt modelId="{73479244-51F3-4648-A714-233C8678E041}" type="pres">
      <dgm:prSet presAssocID="{7274DB1B-BA7A-418C-8C5A-4CA5A66EDA7D}" presName="dummyConnPt" presStyleCnt="0"/>
      <dgm:spPr/>
    </dgm:pt>
    <dgm:pt modelId="{BCDE1BB9-DB74-44C9-A31F-00AF0ED7EB54}" type="pres">
      <dgm:prSet presAssocID="{7274DB1B-BA7A-418C-8C5A-4CA5A66EDA7D}" presName="node" presStyleLbl="node1" presStyleIdx="0" presStyleCnt="9">
        <dgm:presLayoutVars>
          <dgm:bulletEnabled val="1"/>
        </dgm:presLayoutVars>
      </dgm:prSet>
      <dgm:spPr/>
    </dgm:pt>
    <dgm:pt modelId="{6731982C-1AB8-4D8E-A2BC-7A49027CDB6C}" type="pres">
      <dgm:prSet presAssocID="{8346939C-F136-4E80-AEF5-B00FF8267D1F}" presName="sibTrans" presStyleLbl="bgSibTrans2D1" presStyleIdx="0" presStyleCnt="8"/>
      <dgm:spPr/>
    </dgm:pt>
    <dgm:pt modelId="{416798EF-AED4-4A39-88AD-6212F1FC4087}" type="pres">
      <dgm:prSet presAssocID="{BAF96BE1-DC58-4CE4-A959-68385784AD98}" presName="compNode" presStyleCnt="0"/>
      <dgm:spPr/>
    </dgm:pt>
    <dgm:pt modelId="{DB52ED73-B7BE-47D5-974E-BE95A0F6A167}" type="pres">
      <dgm:prSet presAssocID="{BAF96BE1-DC58-4CE4-A959-68385784AD98}" presName="dummyConnPt" presStyleCnt="0"/>
      <dgm:spPr/>
    </dgm:pt>
    <dgm:pt modelId="{8A1F51F2-147C-4BAB-9106-CF34920146CF}" type="pres">
      <dgm:prSet presAssocID="{BAF96BE1-DC58-4CE4-A959-68385784AD98}" presName="node" presStyleLbl="node1" presStyleIdx="1" presStyleCnt="9">
        <dgm:presLayoutVars>
          <dgm:bulletEnabled val="1"/>
        </dgm:presLayoutVars>
      </dgm:prSet>
      <dgm:spPr/>
    </dgm:pt>
    <dgm:pt modelId="{04729942-B456-42F5-987B-08758A148C77}" type="pres">
      <dgm:prSet presAssocID="{10CD2834-FEB8-44B8-A277-0C46A09081B0}" presName="sibTrans" presStyleLbl="bgSibTrans2D1" presStyleIdx="1" presStyleCnt="8"/>
      <dgm:spPr/>
    </dgm:pt>
    <dgm:pt modelId="{8A3247DF-AD7C-4667-850D-C8315E7865EC}" type="pres">
      <dgm:prSet presAssocID="{1C736285-39BB-44DF-883D-9B82522470BF}" presName="compNode" presStyleCnt="0"/>
      <dgm:spPr/>
    </dgm:pt>
    <dgm:pt modelId="{3583C64D-9862-468B-99E7-61AAE931B9CD}" type="pres">
      <dgm:prSet presAssocID="{1C736285-39BB-44DF-883D-9B82522470BF}" presName="dummyConnPt" presStyleCnt="0"/>
      <dgm:spPr/>
    </dgm:pt>
    <dgm:pt modelId="{2DA5702F-76D7-4BB4-B4FC-D12D08ED4B8E}" type="pres">
      <dgm:prSet presAssocID="{1C736285-39BB-44DF-883D-9B82522470BF}" presName="node" presStyleLbl="node1" presStyleIdx="2" presStyleCnt="9">
        <dgm:presLayoutVars>
          <dgm:bulletEnabled val="1"/>
        </dgm:presLayoutVars>
      </dgm:prSet>
      <dgm:spPr/>
    </dgm:pt>
    <dgm:pt modelId="{B3C159FF-96F9-47CB-99FF-2F731413D142}" type="pres">
      <dgm:prSet presAssocID="{9C500CF7-FAA4-4192-946F-D3A61E9BCF4E}" presName="sibTrans" presStyleLbl="bgSibTrans2D1" presStyleIdx="2" presStyleCnt="8"/>
      <dgm:spPr/>
    </dgm:pt>
    <dgm:pt modelId="{33772B27-F92F-4263-80AD-831BFD59E2BE}" type="pres">
      <dgm:prSet presAssocID="{F5C90556-2BDC-4A35-A5EB-7E2535DF6912}" presName="compNode" presStyleCnt="0"/>
      <dgm:spPr/>
    </dgm:pt>
    <dgm:pt modelId="{F84EABEF-55BC-48C8-B1D7-E46E0AFD3CB9}" type="pres">
      <dgm:prSet presAssocID="{F5C90556-2BDC-4A35-A5EB-7E2535DF6912}" presName="dummyConnPt" presStyleCnt="0"/>
      <dgm:spPr/>
    </dgm:pt>
    <dgm:pt modelId="{4C5DD5E2-8CFE-4230-BF4C-CFEF28C0BCFE}" type="pres">
      <dgm:prSet presAssocID="{F5C90556-2BDC-4A35-A5EB-7E2535DF6912}" presName="node" presStyleLbl="node1" presStyleIdx="3" presStyleCnt="9">
        <dgm:presLayoutVars>
          <dgm:bulletEnabled val="1"/>
        </dgm:presLayoutVars>
      </dgm:prSet>
      <dgm:spPr/>
    </dgm:pt>
    <dgm:pt modelId="{C5A91115-6423-4D46-A7D2-842AD1E0BEF8}" type="pres">
      <dgm:prSet presAssocID="{AB1E766A-86C7-4AB9-BDA9-C0C996A4EBB2}" presName="sibTrans" presStyleLbl="bgSibTrans2D1" presStyleIdx="3" presStyleCnt="8"/>
      <dgm:spPr/>
    </dgm:pt>
    <dgm:pt modelId="{3A36E4A5-B98D-406C-98B6-B44D1A1CCC1B}" type="pres">
      <dgm:prSet presAssocID="{FB9CC759-E221-421A-A6B9-5BBD78FF4288}" presName="compNode" presStyleCnt="0"/>
      <dgm:spPr/>
    </dgm:pt>
    <dgm:pt modelId="{00FE54EC-549D-436D-8B90-153C01A1CE54}" type="pres">
      <dgm:prSet presAssocID="{FB9CC759-E221-421A-A6B9-5BBD78FF4288}" presName="dummyConnPt" presStyleCnt="0"/>
      <dgm:spPr/>
    </dgm:pt>
    <dgm:pt modelId="{FB97CD62-1BD8-4BCA-95A9-731E349BFA76}" type="pres">
      <dgm:prSet presAssocID="{FB9CC759-E221-421A-A6B9-5BBD78FF4288}" presName="node" presStyleLbl="node1" presStyleIdx="4" presStyleCnt="9">
        <dgm:presLayoutVars>
          <dgm:bulletEnabled val="1"/>
        </dgm:presLayoutVars>
      </dgm:prSet>
      <dgm:spPr/>
    </dgm:pt>
    <dgm:pt modelId="{3FD6EA2F-CA59-48D8-90B5-0A1FE68D2ABE}" type="pres">
      <dgm:prSet presAssocID="{0E35A713-670A-44C5-A133-84B44E290DD3}" presName="sibTrans" presStyleLbl="bgSibTrans2D1" presStyleIdx="4" presStyleCnt="8"/>
      <dgm:spPr/>
    </dgm:pt>
    <dgm:pt modelId="{1C9BF021-9D79-4D0F-9AB6-029F2FFBEB55}" type="pres">
      <dgm:prSet presAssocID="{8A99395C-62CF-4C5B-9A36-BEAB41295FFB}" presName="compNode" presStyleCnt="0"/>
      <dgm:spPr/>
    </dgm:pt>
    <dgm:pt modelId="{05397AA4-70CF-49B5-B856-6AC88DC993F7}" type="pres">
      <dgm:prSet presAssocID="{8A99395C-62CF-4C5B-9A36-BEAB41295FFB}" presName="dummyConnPt" presStyleCnt="0"/>
      <dgm:spPr/>
    </dgm:pt>
    <dgm:pt modelId="{16C5E3FA-21AC-4220-A271-8C645BE4588C}" type="pres">
      <dgm:prSet presAssocID="{8A99395C-62CF-4C5B-9A36-BEAB41295FFB}" presName="node" presStyleLbl="node1" presStyleIdx="5" presStyleCnt="9">
        <dgm:presLayoutVars>
          <dgm:bulletEnabled val="1"/>
        </dgm:presLayoutVars>
      </dgm:prSet>
      <dgm:spPr/>
    </dgm:pt>
    <dgm:pt modelId="{26D18AA9-5993-4A27-8DA1-F17E0C4A5ABC}" type="pres">
      <dgm:prSet presAssocID="{06CA754D-5D35-48C5-8510-C9074EF9228C}" presName="sibTrans" presStyleLbl="bgSibTrans2D1" presStyleIdx="5" presStyleCnt="8"/>
      <dgm:spPr/>
    </dgm:pt>
    <dgm:pt modelId="{FF61624C-DD62-4DE4-9A8F-C46E49ACABF4}" type="pres">
      <dgm:prSet presAssocID="{DDF355E0-D6B5-4956-AD8F-5822D260B0B7}" presName="compNode" presStyleCnt="0"/>
      <dgm:spPr/>
    </dgm:pt>
    <dgm:pt modelId="{6DE3C3AD-C8EC-412C-8539-C3EC63FD5B15}" type="pres">
      <dgm:prSet presAssocID="{DDF355E0-D6B5-4956-AD8F-5822D260B0B7}" presName="dummyConnPt" presStyleCnt="0"/>
      <dgm:spPr/>
    </dgm:pt>
    <dgm:pt modelId="{BA03998F-C786-43DA-833B-2BB88317B13B}" type="pres">
      <dgm:prSet presAssocID="{DDF355E0-D6B5-4956-AD8F-5822D260B0B7}" presName="node" presStyleLbl="node1" presStyleIdx="6" presStyleCnt="9">
        <dgm:presLayoutVars>
          <dgm:bulletEnabled val="1"/>
        </dgm:presLayoutVars>
      </dgm:prSet>
      <dgm:spPr/>
    </dgm:pt>
    <dgm:pt modelId="{00136B7A-60B8-473D-9CF4-1BE70927DCB6}" type="pres">
      <dgm:prSet presAssocID="{A171202E-3993-4B5F-AB71-CB2A07CF7CB0}" presName="sibTrans" presStyleLbl="bgSibTrans2D1" presStyleIdx="6" presStyleCnt="8"/>
      <dgm:spPr/>
    </dgm:pt>
    <dgm:pt modelId="{31D28027-073D-479C-8912-38E6602FD7FB}" type="pres">
      <dgm:prSet presAssocID="{C14FC2B7-7D2B-4A49-9255-0FB51E1E4C03}" presName="compNode" presStyleCnt="0"/>
      <dgm:spPr/>
    </dgm:pt>
    <dgm:pt modelId="{63CA5FBD-99A6-41C5-97B5-2DA6FE7108C7}" type="pres">
      <dgm:prSet presAssocID="{C14FC2B7-7D2B-4A49-9255-0FB51E1E4C03}" presName="dummyConnPt" presStyleCnt="0"/>
      <dgm:spPr/>
    </dgm:pt>
    <dgm:pt modelId="{AB97FFA3-A467-4022-83C1-EF214D2FD255}" type="pres">
      <dgm:prSet presAssocID="{C14FC2B7-7D2B-4A49-9255-0FB51E1E4C03}" presName="node" presStyleLbl="node1" presStyleIdx="7" presStyleCnt="9">
        <dgm:presLayoutVars>
          <dgm:bulletEnabled val="1"/>
        </dgm:presLayoutVars>
      </dgm:prSet>
      <dgm:spPr/>
    </dgm:pt>
    <dgm:pt modelId="{17CBF996-47EE-4B60-BF07-55FF6C80EECD}" type="pres">
      <dgm:prSet presAssocID="{5D38DF63-C711-448B-AD59-342CDB57D337}" presName="sibTrans" presStyleLbl="bgSibTrans2D1" presStyleIdx="7" presStyleCnt="8"/>
      <dgm:spPr/>
    </dgm:pt>
    <dgm:pt modelId="{9F1BB0AF-D7CA-4B7D-8F5C-EACE29E04600}" type="pres">
      <dgm:prSet presAssocID="{617EE9E1-B4F7-4C37-B50F-B75ECC2684EE}" presName="compNode" presStyleCnt="0"/>
      <dgm:spPr/>
    </dgm:pt>
    <dgm:pt modelId="{D8DAD46C-8176-4812-9039-AFCCED49EA39}" type="pres">
      <dgm:prSet presAssocID="{617EE9E1-B4F7-4C37-B50F-B75ECC2684EE}" presName="dummyConnPt" presStyleCnt="0"/>
      <dgm:spPr/>
    </dgm:pt>
    <dgm:pt modelId="{FFAD125A-6E88-44ED-A822-5DDEF0DD2E14}" type="pres">
      <dgm:prSet presAssocID="{617EE9E1-B4F7-4C37-B50F-B75ECC2684EE}" presName="node" presStyleLbl="node1" presStyleIdx="8" presStyleCnt="9">
        <dgm:presLayoutVars>
          <dgm:bulletEnabled val="1"/>
        </dgm:presLayoutVars>
      </dgm:prSet>
      <dgm:spPr/>
    </dgm:pt>
  </dgm:ptLst>
  <dgm:cxnLst>
    <dgm:cxn modelId="{59FABE09-110C-4518-AE6D-0057E8CC3A21}" srcId="{20670994-8975-4BF8-ABC5-AF3BA5117CE3}" destId="{FB9CC759-E221-421A-A6B9-5BBD78FF4288}" srcOrd="4" destOrd="0" parTransId="{45143219-2D7B-450D-8FB0-7AB0AA088355}" sibTransId="{0E35A713-670A-44C5-A133-84B44E290DD3}"/>
    <dgm:cxn modelId="{40835B0B-795F-4321-8C39-90E7E1E1A6ED}" srcId="{20670994-8975-4BF8-ABC5-AF3BA5117CE3}" destId="{F5C90556-2BDC-4A35-A5EB-7E2535DF6912}" srcOrd="3" destOrd="0" parTransId="{4FEF299C-0E81-4FA3-AA59-03F299D68EAE}" sibTransId="{AB1E766A-86C7-4AB9-BDA9-C0C996A4EBB2}"/>
    <dgm:cxn modelId="{B01B360C-43B3-4EEE-B29E-9CA078E18C4E}" srcId="{20670994-8975-4BF8-ABC5-AF3BA5117CE3}" destId="{617EE9E1-B4F7-4C37-B50F-B75ECC2684EE}" srcOrd="8" destOrd="0" parTransId="{C9E683AB-5546-4C15-86FD-06B32C472CCB}" sibTransId="{0CD710E4-0045-4CFA-AA36-C9522E9509FE}"/>
    <dgm:cxn modelId="{25CC2A35-2C8A-4D81-8D2A-C54CBB8ADA73}" type="presOf" srcId="{10CD2834-FEB8-44B8-A277-0C46A09081B0}" destId="{04729942-B456-42F5-987B-08758A148C77}" srcOrd="0" destOrd="0" presId="urn:microsoft.com/office/officeart/2005/8/layout/bProcess4"/>
    <dgm:cxn modelId="{63D08F37-7A81-411C-B54D-C46CE945CD56}" type="presOf" srcId="{5D38DF63-C711-448B-AD59-342CDB57D337}" destId="{17CBF996-47EE-4B60-BF07-55FF6C80EECD}" srcOrd="0" destOrd="0" presId="urn:microsoft.com/office/officeart/2005/8/layout/bProcess4"/>
    <dgm:cxn modelId="{FF170338-071A-4220-9410-BFC763F4FE18}" type="presOf" srcId="{C14FC2B7-7D2B-4A49-9255-0FB51E1E4C03}" destId="{AB97FFA3-A467-4022-83C1-EF214D2FD255}" srcOrd="0" destOrd="0" presId="urn:microsoft.com/office/officeart/2005/8/layout/bProcess4"/>
    <dgm:cxn modelId="{8C69203B-4227-4F14-A149-AD504010D440}" type="presOf" srcId="{DDF355E0-D6B5-4956-AD8F-5822D260B0B7}" destId="{BA03998F-C786-43DA-833B-2BB88317B13B}" srcOrd="0" destOrd="0" presId="urn:microsoft.com/office/officeart/2005/8/layout/bProcess4"/>
    <dgm:cxn modelId="{0A93FF5B-591B-48FD-9C4E-637988876B65}" type="presOf" srcId="{8A99395C-62CF-4C5B-9A36-BEAB41295FFB}" destId="{16C5E3FA-21AC-4220-A271-8C645BE4588C}" srcOrd="0" destOrd="0" presId="urn:microsoft.com/office/officeart/2005/8/layout/bProcess4"/>
    <dgm:cxn modelId="{0011076F-BCAB-44DA-BC18-983A2C09FB7D}" type="presOf" srcId="{FB9CC759-E221-421A-A6B9-5BBD78FF4288}" destId="{FB97CD62-1BD8-4BCA-95A9-731E349BFA76}" srcOrd="0" destOrd="0" presId="urn:microsoft.com/office/officeart/2005/8/layout/bProcess4"/>
    <dgm:cxn modelId="{8B0D704F-D7AA-4A95-A728-185E986AE867}" type="presOf" srcId="{20670994-8975-4BF8-ABC5-AF3BA5117CE3}" destId="{38E94F3F-2195-4C34-A2B6-DC27A2B026CD}" srcOrd="0" destOrd="0" presId="urn:microsoft.com/office/officeart/2005/8/layout/bProcess4"/>
    <dgm:cxn modelId="{5AA3C94F-2F31-4574-91D7-1506DBA85778}" srcId="{20670994-8975-4BF8-ABC5-AF3BA5117CE3}" destId="{BAF96BE1-DC58-4CE4-A959-68385784AD98}" srcOrd="1" destOrd="0" parTransId="{C7EC5067-145C-4E0B-9D9A-30503005CA90}" sibTransId="{10CD2834-FEB8-44B8-A277-0C46A09081B0}"/>
    <dgm:cxn modelId="{69130479-ACC9-4A70-BD66-F92C78F4186E}" srcId="{20670994-8975-4BF8-ABC5-AF3BA5117CE3}" destId="{DDF355E0-D6B5-4956-AD8F-5822D260B0B7}" srcOrd="6" destOrd="0" parTransId="{4F16AE13-50E6-4663-803C-A40AF36E2444}" sibTransId="{A171202E-3993-4B5F-AB71-CB2A07CF7CB0}"/>
    <dgm:cxn modelId="{99455285-E1EC-41ED-8F44-831320A3C4AF}" srcId="{20670994-8975-4BF8-ABC5-AF3BA5117CE3}" destId="{C14FC2B7-7D2B-4A49-9255-0FB51E1E4C03}" srcOrd="7" destOrd="0" parTransId="{194CB66E-E211-4BF9-A9D9-087FD0AC7FA2}" sibTransId="{5D38DF63-C711-448B-AD59-342CDB57D337}"/>
    <dgm:cxn modelId="{128BA18A-C4CC-452D-A6E2-0246FAE6F210}" type="presOf" srcId="{7274DB1B-BA7A-418C-8C5A-4CA5A66EDA7D}" destId="{BCDE1BB9-DB74-44C9-A31F-00AF0ED7EB54}" srcOrd="0" destOrd="0" presId="urn:microsoft.com/office/officeart/2005/8/layout/bProcess4"/>
    <dgm:cxn modelId="{386E378E-E632-4B3D-AAA8-B1C55F30FA85}" type="presOf" srcId="{A171202E-3993-4B5F-AB71-CB2A07CF7CB0}" destId="{00136B7A-60B8-473D-9CF4-1BE70927DCB6}" srcOrd="0" destOrd="0" presId="urn:microsoft.com/office/officeart/2005/8/layout/bProcess4"/>
    <dgm:cxn modelId="{C5E6AE95-6CF1-48EB-9203-D4A44E074149}" type="presOf" srcId="{BAF96BE1-DC58-4CE4-A959-68385784AD98}" destId="{8A1F51F2-147C-4BAB-9106-CF34920146CF}" srcOrd="0" destOrd="0" presId="urn:microsoft.com/office/officeart/2005/8/layout/bProcess4"/>
    <dgm:cxn modelId="{AEB5859C-3679-4CB5-91F7-9929C84E8297}" type="presOf" srcId="{617EE9E1-B4F7-4C37-B50F-B75ECC2684EE}" destId="{FFAD125A-6E88-44ED-A822-5DDEF0DD2E14}" srcOrd="0" destOrd="0" presId="urn:microsoft.com/office/officeart/2005/8/layout/bProcess4"/>
    <dgm:cxn modelId="{67DB6DA3-403F-4EA6-96AC-0E7595F6B255}" type="presOf" srcId="{0E35A713-670A-44C5-A133-84B44E290DD3}" destId="{3FD6EA2F-CA59-48D8-90B5-0A1FE68D2ABE}" srcOrd="0" destOrd="0" presId="urn:microsoft.com/office/officeart/2005/8/layout/bProcess4"/>
    <dgm:cxn modelId="{E74249A9-7EE3-4555-BBF6-911C2D7608F6}" type="presOf" srcId="{F5C90556-2BDC-4A35-A5EB-7E2535DF6912}" destId="{4C5DD5E2-8CFE-4230-BF4C-CFEF28C0BCFE}" srcOrd="0" destOrd="0" presId="urn:microsoft.com/office/officeart/2005/8/layout/bProcess4"/>
    <dgm:cxn modelId="{94F697A9-C74C-48A2-87D4-FED83D5E6050}" srcId="{20670994-8975-4BF8-ABC5-AF3BA5117CE3}" destId="{1C736285-39BB-44DF-883D-9B82522470BF}" srcOrd="2" destOrd="0" parTransId="{C5C18DE6-F4A7-4863-BD8F-F6E8552ECC26}" sibTransId="{9C500CF7-FAA4-4192-946F-D3A61E9BCF4E}"/>
    <dgm:cxn modelId="{375BE0BA-2799-4E0C-944A-FA00E150F0DC}" type="presOf" srcId="{9C500CF7-FAA4-4192-946F-D3A61E9BCF4E}" destId="{B3C159FF-96F9-47CB-99FF-2F731413D142}" srcOrd="0" destOrd="0" presId="urn:microsoft.com/office/officeart/2005/8/layout/bProcess4"/>
    <dgm:cxn modelId="{3FADB0BD-FC63-4578-AB6F-C118338393EB}" type="presOf" srcId="{06CA754D-5D35-48C5-8510-C9074EF9228C}" destId="{26D18AA9-5993-4A27-8DA1-F17E0C4A5ABC}" srcOrd="0" destOrd="0" presId="urn:microsoft.com/office/officeart/2005/8/layout/bProcess4"/>
    <dgm:cxn modelId="{1B489AC9-2DF6-41AC-B2A0-8EB5B7DED3FC}" type="presOf" srcId="{8346939C-F136-4E80-AEF5-B00FF8267D1F}" destId="{6731982C-1AB8-4D8E-A2BC-7A49027CDB6C}" srcOrd="0" destOrd="0" presId="urn:microsoft.com/office/officeart/2005/8/layout/bProcess4"/>
    <dgm:cxn modelId="{85E93BD0-A6CE-4699-AA50-337D2CDEA9FB}" srcId="{20670994-8975-4BF8-ABC5-AF3BA5117CE3}" destId="{8A99395C-62CF-4C5B-9A36-BEAB41295FFB}" srcOrd="5" destOrd="0" parTransId="{D30BBC42-E55D-4A30-BE11-05EB65D379EA}" sibTransId="{06CA754D-5D35-48C5-8510-C9074EF9228C}"/>
    <dgm:cxn modelId="{D8E5ACD0-0A49-421C-BDBA-63E3A618C4DC}" srcId="{20670994-8975-4BF8-ABC5-AF3BA5117CE3}" destId="{7274DB1B-BA7A-418C-8C5A-4CA5A66EDA7D}" srcOrd="0" destOrd="0" parTransId="{B71B33FC-9F05-4D84-B633-C57746DF5197}" sibTransId="{8346939C-F136-4E80-AEF5-B00FF8267D1F}"/>
    <dgm:cxn modelId="{6ADA6EDD-2370-496F-A2F7-FB5AB9DFBB61}" type="presOf" srcId="{1C736285-39BB-44DF-883D-9B82522470BF}" destId="{2DA5702F-76D7-4BB4-B4FC-D12D08ED4B8E}" srcOrd="0" destOrd="0" presId="urn:microsoft.com/office/officeart/2005/8/layout/bProcess4"/>
    <dgm:cxn modelId="{A0B146E9-1CC0-4419-A4AD-6A402F11D663}" type="presOf" srcId="{AB1E766A-86C7-4AB9-BDA9-C0C996A4EBB2}" destId="{C5A91115-6423-4D46-A7D2-842AD1E0BEF8}" srcOrd="0" destOrd="0" presId="urn:microsoft.com/office/officeart/2005/8/layout/bProcess4"/>
    <dgm:cxn modelId="{39B4B503-E135-4DCB-AD9B-09C8706EEB04}" type="presParOf" srcId="{38E94F3F-2195-4C34-A2B6-DC27A2B026CD}" destId="{A3B30800-4C93-464C-A1C1-8000CA65E61C}" srcOrd="0" destOrd="0" presId="urn:microsoft.com/office/officeart/2005/8/layout/bProcess4"/>
    <dgm:cxn modelId="{18CAE26F-ED79-4985-BB27-C9F284EDB03E}" type="presParOf" srcId="{A3B30800-4C93-464C-A1C1-8000CA65E61C}" destId="{73479244-51F3-4648-A714-233C8678E041}" srcOrd="0" destOrd="0" presId="urn:microsoft.com/office/officeart/2005/8/layout/bProcess4"/>
    <dgm:cxn modelId="{ACE6FC2B-9C2C-4E94-B1B3-334704D3613F}" type="presParOf" srcId="{A3B30800-4C93-464C-A1C1-8000CA65E61C}" destId="{BCDE1BB9-DB74-44C9-A31F-00AF0ED7EB54}" srcOrd="1" destOrd="0" presId="urn:microsoft.com/office/officeart/2005/8/layout/bProcess4"/>
    <dgm:cxn modelId="{8156AECB-6FDD-4402-99F3-CA17AA6D9E0B}" type="presParOf" srcId="{38E94F3F-2195-4C34-A2B6-DC27A2B026CD}" destId="{6731982C-1AB8-4D8E-A2BC-7A49027CDB6C}" srcOrd="1" destOrd="0" presId="urn:microsoft.com/office/officeart/2005/8/layout/bProcess4"/>
    <dgm:cxn modelId="{48B18A06-B62A-4978-8042-85C80F0C5309}" type="presParOf" srcId="{38E94F3F-2195-4C34-A2B6-DC27A2B026CD}" destId="{416798EF-AED4-4A39-88AD-6212F1FC4087}" srcOrd="2" destOrd="0" presId="urn:microsoft.com/office/officeart/2005/8/layout/bProcess4"/>
    <dgm:cxn modelId="{25AC828E-7B00-4370-9C68-CAF482984AC8}" type="presParOf" srcId="{416798EF-AED4-4A39-88AD-6212F1FC4087}" destId="{DB52ED73-B7BE-47D5-974E-BE95A0F6A167}" srcOrd="0" destOrd="0" presId="urn:microsoft.com/office/officeart/2005/8/layout/bProcess4"/>
    <dgm:cxn modelId="{CF82FFB3-1690-40FE-BDB3-A5D74DDCC835}" type="presParOf" srcId="{416798EF-AED4-4A39-88AD-6212F1FC4087}" destId="{8A1F51F2-147C-4BAB-9106-CF34920146CF}" srcOrd="1" destOrd="0" presId="urn:microsoft.com/office/officeart/2005/8/layout/bProcess4"/>
    <dgm:cxn modelId="{488E9A4E-D779-41F5-B54B-56089D9ACD45}" type="presParOf" srcId="{38E94F3F-2195-4C34-A2B6-DC27A2B026CD}" destId="{04729942-B456-42F5-987B-08758A148C77}" srcOrd="3" destOrd="0" presId="urn:microsoft.com/office/officeart/2005/8/layout/bProcess4"/>
    <dgm:cxn modelId="{A2740254-4AB7-4520-879D-88AAB8B25195}" type="presParOf" srcId="{38E94F3F-2195-4C34-A2B6-DC27A2B026CD}" destId="{8A3247DF-AD7C-4667-850D-C8315E7865EC}" srcOrd="4" destOrd="0" presId="urn:microsoft.com/office/officeart/2005/8/layout/bProcess4"/>
    <dgm:cxn modelId="{4E6CDD61-59CA-4173-9EB2-09E5D02417D3}" type="presParOf" srcId="{8A3247DF-AD7C-4667-850D-C8315E7865EC}" destId="{3583C64D-9862-468B-99E7-61AAE931B9CD}" srcOrd="0" destOrd="0" presId="urn:microsoft.com/office/officeart/2005/8/layout/bProcess4"/>
    <dgm:cxn modelId="{92C1E716-7C7E-411B-AE6C-F4F3E0F60B6A}" type="presParOf" srcId="{8A3247DF-AD7C-4667-850D-C8315E7865EC}" destId="{2DA5702F-76D7-4BB4-B4FC-D12D08ED4B8E}" srcOrd="1" destOrd="0" presId="urn:microsoft.com/office/officeart/2005/8/layout/bProcess4"/>
    <dgm:cxn modelId="{7621A0F3-2893-4811-BBA4-D95349660AD0}" type="presParOf" srcId="{38E94F3F-2195-4C34-A2B6-DC27A2B026CD}" destId="{B3C159FF-96F9-47CB-99FF-2F731413D142}" srcOrd="5" destOrd="0" presId="urn:microsoft.com/office/officeart/2005/8/layout/bProcess4"/>
    <dgm:cxn modelId="{BA901BA1-42EA-4F65-BF57-5429BC080AD7}" type="presParOf" srcId="{38E94F3F-2195-4C34-A2B6-DC27A2B026CD}" destId="{33772B27-F92F-4263-80AD-831BFD59E2BE}" srcOrd="6" destOrd="0" presId="urn:microsoft.com/office/officeart/2005/8/layout/bProcess4"/>
    <dgm:cxn modelId="{E24F0BFF-5E1B-4983-857B-7453133E39B4}" type="presParOf" srcId="{33772B27-F92F-4263-80AD-831BFD59E2BE}" destId="{F84EABEF-55BC-48C8-B1D7-E46E0AFD3CB9}" srcOrd="0" destOrd="0" presId="urn:microsoft.com/office/officeart/2005/8/layout/bProcess4"/>
    <dgm:cxn modelId="{3FFA46C3-1C5C-41FE-BD33-50A1DB3BE2A4}" type="presParOf" srcId="{33772B27-F92F-4263-80AD-831BFD59E2BE}" destId="{4C5DD5E2-8CFE-4230-BF4C-CFEF28C0BCFE}" srcOrd="1" destOrd="0" presId="urn:microsoft.com/office/officeart/2005/8/layout/bProcess4"/>
    <dgm:cxn modelId="{A9BABEE3-F844-49D8-AC41-C618934E2BA3}" type="presParOf" srcId="{38E94F3F-2195-4C34-A2B6-DC27A2B026CD}" destId="{C5A91115-6423-4D46-A7D2-842AD1E0BEF8}" srcOrd="7" destOrd="0" presId="urn:microsoft.com/office/officeart/2005/8/layout/bProcess4"/>
    <dgm:cxn modelId="{EFA1F9E3-CD56-47B6-A2E1-5DC0C8D8E814}" type="presParOf" srcId="{38E94F3F-2195-4C34-A2B6-DC27A2B026CD}" destId="{3A36E4A5-B98D-406C-98B6-B44D1A1CCC1B}" srcOrd="8" destOrd="0" presId="urn:microsoft.com/office/officeart/2005/8/layout/bProcess4"/>
    <dgm:cxn modelId="{660BF239-AB51-4C31-9D4A-25184172A5D4}" type="presParOf" srcId="{3A36E4A5-B98D-406C-98B6-B44D1A1CCC1B}" destId="{00FE54EC-549D-436D-8B90-153C01A1CE54}" srcOrd="0" destOrd="0" presId="urn:microsoft.com/office/officeart/2005/8/layout/bProcess4"/>
    <dgm:cxn modelId="{89018B73-4306-4274-9DF7-FB03A535CEC0}" type="presParOf" srcId="{3A36E4A5-B98D-406C-98B6-B44D1A1CCC1B}" destId="{FB97CD62-1BD8-4BCA-95A9-731E349BFA76}" srcOrd="1" destOrd="0" presId="urn:microsoft.com/office/officeart/2005/8/layout/bProcess4"/>
    <dgm:cxn modelId="{70628F85-F89C-4411-94E4-F0C69F4862F6}" type="presParOf" srcId="{38E94F3F-2195-4C34-A2B6-DC27A2B026CD}" destId="{3FD6EA2F-CA59-48D8-90B5-0A1FE68D2ABE}" srcOrd="9" destOrd="0" presId="urn:microsoft.com/office/officeart/2005/8/layout/bProcess4"/>
    <dgm:cxn modelId="{435581AF-E52E-48DF-84B8-51874C1F4356}" type="presParOf" srcId="{38E94F3F-2195-4C34-A2B6-DC27A2B026CD}" destId="{1C9BF021-9D79-4D0F-9AB6-029F2FFBEB55}" srcOrd="10" destOrd="0" presId="urn:microsoft.com/office/officeart/2005/8/layout/bProcess4"/>
    <dgm:cxn modelId="{D288940C-FF2F-49E5-AC3E-C76947E1EC64}" type="presParOf" srcId="{1C9BF021-9D79-4D0F-9AB6-029F2FFBEB55}" destId="{05397AA4-70CF-49B5-B856-6AC88DC993F7}" srcOrd="0" destOrd="0" presId="urn:microsoft.com/office/officeart/2005/8/layout/bProcess4"/>
    <dgm:cxn modelId="{EEC8E6FA-BBD6-4143-8469-DD9A4FCE24A7}" type="presParOf" srcId="{1C9BF021-9D79-4D0F-9AB6-029F2FFBEB55}" destId="{16C5E3FA-21AC-4220-A271-8C645BE4588C}" srcOrd="1" destOrd="0" presId="urn:microsoft.com/office/officeart/2005/8/layout/bProcess4"/>
    <dgm:cxn modelId="{F8709BAB-1ABE-4745-88A9-D9A14469A5AC}" type="presParOf" srcId="{38E94F3F-2195-4C34-A2B6-DC27A2B026CD}" destId="{26D18AA9-5993-4A27-8DA1-F17E0C4A5ABC}" srcOrd="11" destOrd="0" presId="urn:microsoft.com/office/officeart/2005/8/layout/bProcess4"/>
    <dgm:cxn modelId="{D7265FCE-4889-441A-B8F9-E5C1789D7649}" type="presParOf" srcId="{38E94F3F-2195-4C34-A2B6-DC27A2B026CD}" destId="{FF61624C-DD62-4DE4-9A8F-C46E49ACABF4}" srcOrd="12" destOrd="0" presId="urn:microsoft.com/office/officeart/2005/8/layout/bProcess4"/>
    <dgm:cxn modelId="{C6F9B68E-092F-447C-BD5E-5B8CA26BDDE5}" type="presParOf" srcId="{FF61624C-DD62-4DE4-9A8F-C46E49ACABF4}" destId="{6DE3C3AD-C8EC-412C-8539-C3EC63FD5B15}" srcOrd="0" destOrd="0" presId="urn:microsoft.com/office/officeart/2005/8/layout/bProcess4"/>
    <dgm:cxn modelId="{868AFD90-973F-424F-961E-5D404806C386}" type="presParOf" srcId="{FF61624C-DD62-4DE4-9A8F-C46E49ACABF4}" destId="{BA03998F-C786-43DA-833B-2BB88317B13B}" srcOrd="1" destOrd="0" presId="urn:microsoft.com/office/officeart/2005/8/layout/bProcess4"/>
    <dgm:cxn modelId="{3E8DF606-4021-41EE-90D2-ABAB02F02403}" type="presParOf" srcId="{38E94F3F-2195-4C34-A2B6-DC27A2B026CD}" destId="{00136B7A-60B8-473D-9CF4-1BE70927DCB6}" srcOrd="13" destOrd="0" presId="urn:microsoft.com/office/officeart/2005/8/layout/bProcess4"/>
    <dgm:cxn modelId="{6943B126-B8A9-4E7E-A0D6-18013BE24D6F}" type="presParOf" srcId="{38E94F3F-2195-4C34-A2B6-DC27A2B026CD}" destId="{31D28027-073D-479C-8912-38E6602FD7FB}" srcOrd="14" destOrd="0" presId="urn:microsoft.com/office/officeart/2005/8/layout/bProcess4"/>
    <dgm:cxn modelId="{F117C700-B124-43DB-A199-E8C7D82E390D}" type="presParOf" srcId="{31D28027-073D-479C-8912-38E6602FD7FB}" destId="{63CA5FBD-99A6-41C5-97B5-2DA6FE7108C7}" srcOrd="0" destOrd="0" presId="urn:microsoft.com/office/officeart/2005/8/layout/bProcess4"/>
    <dgm:cxn modelId="{4CF4CB3E-78B3-4561-8099-24F5D74B46C5}" type="presParOf" srcId="{31D28027-073D-479C-8912-38E6602FD7FB}" destId="{AB97FFA3-A467-4022-83C1-EF214D2FD255}" srcOrd="1" destOrd="0" presId="urn:microsoft.com/office/officeart/2005/8/layout/bProcess4"/>
    <dgm:cxn modelId="{BEFEB030-5872-414B-9146-D1D9327E8A01}" type="presParOf" srcId="{38E94F3F-2195-4C34-A2B6-DC27A2B026CD}" destId="{17CBF996-47EE-4B60-BF07-55FF6C80EECD}" srcOrd="15" destOrd="0" presId="urn:microsoft.com/office/officeart/2005/8/layout/bProcess4"/>
    <dgm:cxn modelId="{E75C6046-8538-4BE8-933D-F45611F909E7}" type="presParOf" srcId="{38E94F3F-2195-4C34-A2B6-DC27A2B026CD}" destId="{9F1BB0AF-D7CA-4B7D-8F5C-EACE29E04600}" srcOrd="16" destOrd="0" presId="urn:microsoft.com/office/officeart/2005/8/layout/bProcess4"/>
    <dgm:cxn modelId="{6A1698C1-6DE9-4D09-A52A-A99E1C0C87D0}" type="presParOf" srcId="{9F1BB0AF-D7CA-4B7D-8F5C-EACE29E04600}" destId="{D8DAD46C-8176-4812-9039-AFCCED49EA39}" srcOrd="0" destOrd="0" presId="urn:microsoft.com/office/officeart/2005/8/layout/bProcess4"/>
    <dgm:cxn modelId="{E7326923-B043-4AA4-B460-2A1CFEE16450}" type="presParOf" srcId="{9F1BB0AF-D7CA-4B7D-8F5C-EACE29E04600}" destId="{FFAD125A-6E88-44ED-A822-5DDEF0DD2E14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76EC2A-DE20-4836-AFA3-3D8BCFEE7F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EF3D09-262B-4F13-B45E-117E6D7B92ED}">
      <dgm:prSet/>
      <dgm:spPr/>
      <dgm:t>
        <a:bodyPr/>
        <a:lstStyle/>
        <a:p>
          <a:r>
            <a:rPr lang="en-US" dirty="0"/>
            <a:t>Resources and referrals</a:t>
          </a:r>
        </a:p>
      </dgm:t>
    </dgm:pt>
    <dgm:pt modelId="{B89BE20F-2923-4812-A0CF-3C01E27306C3}" type="parTrans" cxnId="{50AD21F7-9670-45C1-B724-5F0051B68A10}">
      <dgm:prSet/>
      <dgm:spPr/>
      <dgm:t>
        <a:bodyPr/>
        <a:lstStyle/>
        <a:p>
          <a:endParaRPr lang="en-US"/>
        </a:p>
      </dgm:t>
    </dgm:pt>
    <dgm:pt modelId="{2F06AE33-7015-4657-9B5B-CDCC19C62EFE}" type="sibTrans" cxnId="{50AD21F7-9670-45C1-B724-5F0051B68A10}">
      <dgm:prSet/>
      <dgm:spPr/>
      <dgm:t>
        <a:bodyPr/>
        <a:lstStyle/>
        <a:p>
          <a:endParaRPr lang="en-US"/>
        </a:p>
      </dgm:t>
    </dgm:pt>
    <dgm:pt modelId="{EFD92ED3-8056-401F-9E26-66B3C186E629}">
      <dgm:prSet/>
      <dgm:spPr/>
      <dgm:t>
        <a:bodyPr/>
        <a:lstStyle/>
        <a:p>
          <a:r>
            <a:rPr lang="en-US"/>
            <a:t>Clarity cards</a:t>
          </a:r>
        </a:p>
      </dgm:t>
    </dgm:pt>
    <dgm:pt modelId="{9E4BDAD4-210F-4465-BFDC-6DE80CDCE618}" type="parTrans" cxnId="{51CEEC99-7F9C-4289-A251-F9ECA5F89FCA}">
      <dgm:prSet/>
      <dgm:spPr/>
      <dgm:t>
        <a:bodyPr/>
        <a:lstStyle/>
        <a:p>
          <a:endParaRPr lang="en-US"/>
        </a:p>
      </dgm:t>
    </dgm:pt>
    <dgm:pt modelId="{DE472D2F-ED20-4290-B13F-6D2AD6FE9380}" type="sibTrans" cxnId="{51CEEC99-7F9C-4289-A251-F9ECA5F89FCA}">
      <dgm:prSet/>
      <dgm:spPr/>
      <dgm:t>
        <a:bodyPr/>
        <a:lstStyle/>
        <a:p>
          <a:endParaRPr lang="en-US"/>
        </a:p>
      </dgm:t>
    </dgm:pt>
    <dgm:pt modelId="{FEF2FD59-4C3E-44E6-A7C1-45F1220EF254}">
      <dgm:prSet/>
      <dgm:spPr/>
      <dgm:t>
        <a:bodyPr/>
        <a:lstStyle/>
        <a:p>
          <a:r>
            <a:rPr lang="en-US"/>
            <a:t>Toiletries</a:t>
          </a:r>
        </a:p>
      </dgm:t>
    </dgm:pt>
    <dgm:pt modelId="{0F6B643C-6CFA-4CB9-89AA-41BB4DC23F5A}" type="parTrans" cxnId="{A82C2BBE-F304-4321-986C-3F1EBC2D8DA1}">
      <dgm:prSet/>
      <dgm:spPr/>
      <dgm:t>
        <a:bodyPr/>
        <a:lstStyle/>
        <a:p>
          <a:endParaRPr lang="en-US"/>
        </a:p>
      </dgm:t>
    </dgm:pt>
    <dgm:pt modelId="{41B3E9ED-7D15-4D02-B6D3-E03632DE4E2D}" type="sibTrans" cxnId="{A82C2BBE-F304-4321-986C-3F1EBC2D8DA1}">
      <dgm:prSet/>
      <dgm:spPr/>
      <dgm:t>
        <a:bodyPr/>
        <a:lstStyle/>
        <a:p>
          <a:endParaRPr lang="en-US"/>
        </a:p>
      </dgm:t>
    </dgm:pt>
    <dgm:pt modelId="{5A77E3D5-BBB5-4ABF-AF2B-C65CB89E1F85}">
      <dgm:prSet/>
      <dgm:spPr/>
      <dgm:t>
        <a:bodyPr/>
        <a:lstStyle/>
        <a:p>
          <a:r>
            <a:rPr lang="en-US"/>
            <a:t>Clothing</a:t>
          </a:r>
        </a:p>
      </dgm:t>
    </dgm:pt>
    <dgm:pt modelId="{77B17436-4787-49B0-A985-F1EF97891969}" type="parTrans" cxnId="{2057A84A-4072-4461-9BEB-0A6E416693D4}">
      <dgm:prSet/>
      <dgm:spPr/>
      <dgm:t>
        <a:bodyPr/>
        <a:lstStyle/>
        <a:p>
          <a:endParaRPr lang="en-US"/>
        </a:p>
      </dgm:t>
    </dgm:pt>
    <dgm:pt modelId="{CBA45888-3B8D-4490-A310-4B2E00888A8A}" type="sibTrans" cxnId="{2057A84A-4072-4461-9BEB-0A6E416693D4}">
      <dgm:prSet/>
      <dgm:spPr/>
      <dgm:t>
        <a:bodyPr/>
        <a:lstStyle/>
        <a:p>
          <a:endParaRPr lang="en-US"/>
        </a:p>
      </dgm:t>
    </dgm:pt>
    <dgm:pt modelId="{DCE90957-9948-4B09-8491-5BCB95727D92}">
      <dgm:prSet/>
      <dgm:spPr/>
      <dgm:t>
        <a:bodyPr/>
        <a:lstStyle/>
        <a:p>
          <a:r>
            <a:rPr lang="en-US"/>
            <a:t>Women’s Hygiene products</a:t>
          </a:r>
        </a:p>
      </dgm:t>
    </dgm:pt>
    <dgm:pt modelId="{8D5B9B93-39DF-4205-A842-6049DED38729}" type="parTrans" cxnId="{906649F2-CE6E-4520-A5D6-5C05D4FADF30}">
      <dgm:prSet/>
      <dgm:spPr/>
      <dgm:t>
        <a:bodyPr/>
        <a:lstStyle/>
        <a:p>
          <a:endParaRPr lang="en-US"/>
        </a:p>
      </dgm:t>
    </dgm:pt>
    <dgm:pt modelId="{A8E30113-020B-43F3-8F64-F3A6BB3AE8BE}" type="sibTrans" cxnId="{906649F2-CE6E-4520-A5D6-5C05D4FADF30}">
      <dgm:prSet/>
      <dgm:spPr/>
      <dgm:t>
        <a:bodyPr/>
        <a:lstStyle/>
        <a:p>
          <a:endParaRPr lang="en-US"/>
        </a:p>
      </dgm:t>
    </dgm:pt>
    <dgm:pt modelId="{2AA216F1-8665-4A54-AD4E-2B3849EE80BB}">
      <dgm:prSet/>
      <dgm:spPr/>
      <dgm:t>
        <a:bodyPr/>
        <a:lstStyle/>
        <a:p>
          <a:r>
            <a:rPr lang="en-US"/>
            <a:t>Adult Diapers</a:t>
          </a:r>
        </a:p>
      </dgm:t>
    </dgm:pt>
    <dgm:pt modelId="{B50848CF-BEC8-4ADC-AAA7-5FD41548EED7}" type="parTrans" cxnId="{C70F307E-BECF-4231-8D4C-F089733A7D4E}">
      <dgm:prSet/>
      <dgm:spPr/>
      <dgm:t>
        <a:bodyPr/>
        <a:lstStyle/>
        <a:p>
          <a:endParaRPr lang="en-US"/>
        </a:p>
      </dgm:t>
    </dgm:pt>
    <dgm:pt modelId="{7C10BDEC-E3B2-4AA5-87EF-23E8EA7D0424}" type="sibTrans" cxnId="{C70F307E-BECF-4231-8D4C-F089733A7D4E}">
      <dgm:prSet/>
      <dgm:spPr/>
      <dgm:t>
        <a:bodyPr/>
        <a:lstStyle/>
        <a:p>
          <a:endParaRPr lang="en-US"/>
        </a:p>
      </dgm:t>
    </dgm:pt>
    <dgm:pt modelId="{1231A528-7CB1-4C05-9C15-C3899B94090B}">
      <dgm:prSet/>
      <dgm:spPr/>
      <dgm:t>
        <a:bodyPr/>
        <a:lstStyle/>
        <a:p>
          <a:r>
            <a:rPr lang="en-US"/>
            <a:t>Children's clothing</a:t>
          </a:r>
        </a:p>
      </dgm:t>
    </dgm:pt>
    <dgm:pt modelId="{9C514DA5-2942-412A-BFCE-42486623D5B3}" type="parTrans" cxnId="{B9CAA133-B2C1-4C2A-BEC6-3AF2EE31932E}">
      <dgm:prSet/>
      <dgm:spPr/>
      <dgm:t>
        <a:bodyPr/>
        <a:lstStyle/>
        <a:p>
          <a:endParaRPr lang="en-US"/>
        </a:p>
      </dgm:t>
    </dgm:pt>
    <dgm:pt modelId="{57488DF0-2D4F-4044-9F8F-069BFBB3741D}" type="sibTrans" cxnId="{B9CAA133-B2C1-4C2A-BEC6-3AF2EE31932E}">
      <dgm:prSet/>
      <dgm:spPr/>
      <dgm:t>
        <a:bodyPr/>
        <a:lstStyle/>
        <a:p>
          <a:endParaRPr lang="en-US"/>
        </a:p>
      </dgm:t>
    </dgm:pt>
    <dgm:pt modelId="{DC11A8D8-B645-42A3-BE22-F047F9DF5C54}">
      <dgm:prSet/>
      <dgm:spPr/>
      <dgm:t>
        <a:bodyPr/>
        <a:lstStyle/>
        <a:p>
          <a:r>
            <a:rPr lang="en-US"/>
            <a:t>Coats and warm clothing in winter</a:t>
          </a:r>
        </a:p>
      </dgm:t>
    </dgm:pt>
    <dgm:pt modelId="{C2E3BA90-9DD7-466D-BB0E-CA67A17BA0AD}" type="parTrans" cxnId="{1D3D1662-0D2D-4AF9-8B7B-6F7AC4A8384A}">
      <dgm:prSet/>
      <dgm:spPr/>
      <dgm:t>
        <a:bodyPr/>
        <a:lstStyle/>
        <a:p>
          <a:endParaRPr lang="en-US"/>
        </a:p>
      </dgm:t>
    </dgm:pt>
    <dgm:pt modelId="{DB4DE819-F676-4BA6-8028-3620C79D3DBA}" type="sibTrans" cxnId="{1D3D1662-0D2D-4AF9-8B7B-6F7AC4A8384A}">
      <dgm:prSet/>
      <dgm:spPr/>
      <dgm:t>
        <a:bodyPr/>
        <a:lstStyle/>
        <a:p>
          <a:endParaRPr lang="en-US"/>
        </a:p>
      </dgm:t>
    </dgm:pt>
    <dgm:pt modelId="{BF820C71-D968-4D91-ADEA-A6C82E763ED1}">
      <dgm:prSet/>
      <dgm:spPr/>
      <dgm:t>
        <a:bodyPr/>
        <a:lstStyle/>
        <a:p>
          <a:r>
            <a:rPr lang="en-US" dirty="0"/>
            <a:t>Chapstick, sunblock, hats, and visors in summer</a:t>
          </a:r>
        </a:p>
      </dgm:t>
    </dgm:pt>
    <dgm:pt modelId="{068340BE-1768-4A36-AC53-369CC2EEF8A0}" type="parTrans" cxnId="{8A03ED96-AE42-43C0-9E89-F3B8F6807B9C}">
      <dgm:prSet/>
      <dgm:spPr/>
      <dgm:t>
        <a:bodyPr/>
        <a:lstStyle/>
        <a:p>
          <a:endParaRPr lang="en-US"/>
        </a:p>
      </dgm:t>
    </dgm:pt>
    <dgm:pt modelId="{45ECC296-225C-4057-A682-86F5A4A1F803}" type="sibTrans" cxnId="{8A03ED96-AE42-43C0-9E89-F3B8F6807B9C}">
      <dgm:prSet/>
      <dgm:spPr/>
      <dgm:t>
        <a:bodyPr/>
        <a:lstStyle/>
        <a:p>
          <a:endParaRPr lang="en-US"/>
        </a:p>
      </dgm:t>
    </dgm:pt>
    <dgm:pt modelId="{DC0CC80C-895D-4306-B542-2DDD7DE96044}">
      <dgm:prSet/>
      <dgm:spPr/>
      <dgm:t>
        <a:bodyPr/>
        <a:lstStyle/>
        <a:p>
          <a:r>
            <a:rPr lang="en-US" dirty="0"/>
            <a:t>Bags, purses, wallets, belts, glasses</a:t>
          </a:r>
        </a:p>
      </dgm:t>
    </dgm:pt>
    <dgm:pt modelId="{A3E80766-6A27-4602-B252-CB53F31E22D8}" type="parTrans" cxnId="{BC18FEF0-F975-48A6-8461-4E1FC2FFD4E8}">
      <dgm:prSet/>
      <dgm:spPr/>
      <dgm:t>
        <a:bodyPr/>
        <a:lstStyle/>
        <a:p>
          <a:endParaRPr lang="en-US"/>
        </a:p>
      </dgm:t>
    </dgm:pt>
    <dgm:pt modelId="{CEB4B452-65A2-41CE-9E65-435D04F44862}" type="sibTrans" cxnId="{BC18FEF0-F975-48A6-8461-4E1FC2FFD4E8}">
      <dgm:prSet/>
      <dgm:spPr/>
      <dgm:t>
        <a:bodyPr/>
        <a:lstStyle/>
        <a:p>
          <a:endParaRPr lang="en-US"/>
        </a:p>
      </dgm:t>
    </dgm:pt>
    <dgm:pt modelId="{4540DE77-CDD8-4AEE-B96A-C7161B992F91}">
      <dgm:prSet/>
      <dgm:spPr/>
      <dgm:t>
        <a:bodyPr/>
        <a:lstStyle/>
        <a:p>
          <a:r>
            <a:rPr lang="en-US" dirty="0"/>
            <a:t>Work attire</a:t>
          </a:r>
        </a:p>
      </dgm:t>
    </dgm:pt>
    <dgm:pt modelId="{D4153D35-4205-432C-8DF1-5470DFD5CD9C}" type="parTrans" cxnId="{D241B7E4-5B3E-4CD2-941D-024FB58B27BA}">
      <dgm:prSet/>
      <dgm:spPr/>
      <dgm:t>
        <a:bodyPr/>
        <a:lstStyle/>
        <a:p>
          <a:endParaRPr lang="en-US"/>
        </a:p>
      </dgm:t>
    </dgm:pt>
    <dgm:pt modelId="{0BFCEE72-40D0-4440-BC11-8FFDC332439A}" type="sibTrans" cxnId="{D241B7E4-5B3E-4CD2-941D-024FB58B27BA}">
      <dgm:prSet/>
      <dgm:spPr/>
      <dgm:t>
        <a:bodyPr/>
        <a:lstStyle/>
        <a:p>
          <a:endParaRPr lang="en-US"/>
        </a:p>
      </dgm:t>
    </dgm:pt>
    <dgm:pt modelId="{35854FDE-DF23-43F9-92A6-54E521B34DD7}">
      <dgm:prSet/>
      <dgm:spPr/>
      <dgm:t>
        <a:bodyPr/>
        <a:lstStyle/>
        <a:p>
          <a:r>
            <a:rPr lang="en-US"/>
            <a:t>Narcan</a:t>
          </a:r>
        </a:p>
      </dgm:t>
    </dgm:pt>
    <dgm:pt modelId="{20ED6D96-1666-49D3-9A20-E4713DBD88E0}" type="parTrans" cxnId="{22AF02B6-1829-4CD5-82EF-6CECF9FA715B}">
      <dgm:prSet/>
      <dgm:spPr/>
      <dgm:t>
        <a:bodyPr/>
        <a:lstStyle/>
        <a:p>
          <a:endParaRPr lang="en-US"/>
        </a:p>
      </dgm:t>
    </dgm:pt>
    <dgm:pt modelId="{4679B885-47C2-4B34-A44C-132FC1C5530F}" type="sibTrans" cxnId="{22AF02B6-1829-4CD5-82EF-6CECF9FA715B}">
      <dgm:prSet/>
      <dgm:spPr/>
      <dgm:t>
        <a:bodyPr/>
        <a:lstStyle/>
        <a:p>
          <a:endParaRPr lang="en-US"/>
        </a:p>
      </dgm:t>
    </dgm:pt>
    <dgm:pt modelId="{9D7C633A-6A3A-40F0-816E-857A2DA77929}">
      <dgm:prSet/>
      <dgm:spPr/>
      <dgm:t>
        <a:bodyPr/>
        <a:lstStyle/>
        <a:p>
          <a:r>
            <a:rPr lang="en-US"/>
            <a:t>Fentanyl test strips</a:t>
          </a:r>
        </a:p>
      </dgm:t>
    </dgm:pt>
    <dgm:pt modelId="{4D1068B4-F714-4878-A0E4-C6813400A637}" type="parTrans" cxnId="{DE00F7C0-38C6-434F-9927-194137C26505}">
      <dgm:prSet/>
      <dgm:spPr/>
      <dgm:t>
        <a:bodyPr/>
        <a:lstStyle/>
        <a:p>
          <a:endParaRPr lang="en-US"/>
        </a:p>
      </dgm:t>
    </dgm:pt>
    <dgm:pt modelId="{4DE52DE2-5E4A-44C3-A805-8EF6DD188967}" type="sibTrans" cxnId="{DE00F7C0-38C6-434F-9927-194137C26505}">
      <dgm:prSet/>
      <dgm:spPr/>
      <dgm:t>
        <a:bodyPr/>
        <a:lstStyle/>
        <a:p>
          <a:endParaRPr lang="en-US"/>
        </a:p>
      </dgm:t>
    </dgm:pt>
    <dgm:pt modelId="{B00EC153-9487-4C76-AA37-75C22B08133A}">
      <dgm:prSet/>
      <dgm:spPr/>
      <dgm:t>
        <a:bodyPr/>
        <a:lstStyle/>
        <a:p>
          <a:r>
            <a:rPr lang="en-US"/>
            <a:t>Xylazine test strips</a:t>
          </a:r>
        </a:p>
      </dgm:t>
    </dgm:pt>
    <dgm:pt modelId="{623E593B-0008-48AD-86AE-133FBA4ED1A0}" type="parTrans" cxnId="{EB59E85F-4B75-4107-B4BC-3E99E3905BF0}">
      <dgm:prSet/>
      <dgm:spPr/>
      <dgm:t>
        <a:bodyPr/>
        <a:lstStyle/>
        <a:p>
          <a:endParaRPr lang="en-US"/>
        </a:p>
      </dgm:t>
    </dgm:pt>
    <dgm:pt modelId="{C173BDBD-15E8-4991-B5A8-56B68252A1F6}" type="sibTrans" cxnId="{EB59E85F-4B75-4107-B4BC-3E99E3905BF0}">
      <dgm:prSet/>
      <dgm:spPr/>
      <dgm:t>
        <a:bodyPr/>
        <a:lstStyle/>
        <a:p>
          <a:endParaRPr lang="en-US"/>
        </a:p>
      </dgm:t>
    </dgm:pt>
    <dgm:pt modelId="{851675D0-3D64-4A4D-807E-38F8DA25191D}">
      <dgm:prSet/>
      <dgm:spPr/>
      <dgm:t>
        <a:bodyPr/>
        <a:lstStyle/>
        <a:p>
          <a:r>
            <a:rPr lang="en-US"/>
            <a:t>Liaison to case management services</a:t>
          </a:r>
        </a:p>
      </dgm:t>
    </dgm:pt>
    <dgm:pt modelId="{E68B5C99-B18B-4740-80C5-5897ADC2CDDF}" type="parTrans" cxnId="{DD628875-3405-478C-9A03-9CCD4E5E6427}">
      <dgm:prSet/>
      <dgm:spPr/>
      <dgm:t>
        <a:bodyPr/>
        <a:lstStyle/>
        <a:p>
          <a:endParaRPr lang="en-US"/>
        </a:p>
      </dgm:t>
    </dgm:pt>
    <dgm:pt modelId="{7DE1A8D2-3792-43E9-A4D5-A91A6E4A0A96}" type="sibTrans" cxnId="{DD628875-3405-478C-9A03-9CCD4E5E6427}">
      <dgm:prSet/>
      <dgm:spPr/>
      <dgm:t>
        <a:bodyPr/>
        <a:lstStyle/>
        <a:p>
          <a:endParaRPr lang="en-US"/>
        </a:p>
      </dgm:t>
    </dgm:pt>
    <dgm:pt modelId="{CCEF7B25-18E0-4441-A7DF-1704F675405F}">
      <dgm:prSet/>
      <dgm:spPr/>
      <dgm:t>
        <a:bodyPr/>
        <a:lstStyle/>
        <a:p>
          <a:r>
            <a:rPr lang="en-US"/>
            <a:t>May provide case management services</a:t>
          </a:r>
        </a:p>
      </dgm:t>
    </dgm:pt>
    <dgm:pt modelId="{588977FC-0179-4B46-80F5-4FB061609CEB}" type="parTrans" cxnId="{5BBFEBAE-B18D-4D24-BF21-8228F1081EF2}">
      <dgm:prSet/>
      <dgm:spPr/>
      <dgm:t>
        <a:bodyPr/>
        <a:lstStyle/>
        <a:p>
          <a:endParaRPr lang="en-US"/>
        </a:p>
      </dgm:t>
    </dgm:pt>
    <dgm:pt modelId="{BD316AB5-CBAA-4EE6-B52D-03B53C326FD1}" type="sibTrans" cxnId="{5BBFEBAE-B18D-4D24-BF21-8228F1081EF2}">
      <dgm:prSet/>
      <dgm:spPr/>
      <dgm:t>
        <a:bodyPr/>
        <a:lstStyle/>
        <a:p>
          <a:endParaRPr lang="en-US"/>
        </a:p>
      </dgm:t>
    </dgm:pt>
    <dgm:pt modelId="{C3E51D74-732C-4FC8-93E1-C205F4240AF0}">
      <dgm:prSet/>
      <dgm:spPr/>
      <dgm:t>
        <a:bodyPr/>
        <a:lstStyle/>
        <a:p>
          <a:r>
            <a:rPr lang="en-US"/>
            <a:t>And more…</a:t>
          </a:r>
        </a:p>
      </dgm:t>
    </dgm:pt>
    <dgm:pt modelId="{8C5A43C9-38C8-4E55-BF90-17A4B2479228}" type="parTrans" cxnId="{77B67DE0-8CDB-4B87-BB93-A56C5EA20AE9}">
      <dgm:prSet/>
      <dgm:spPr/>
      <dgm:t>
        <a:bodyPr/>
        <a:lstStyle/>
        <a:p>
          <a:endParaRPr lang="en-US"/>
        </a:p>
      </dgm:t>
    </dgm:pt>
    <dgm:pt modelId="{17E53DA3-2F39-4E57-BD82-AA1ED1F755D6}" type="sibTrans" cxnId="{77B67DE0-8CDB-4B87-BB93-A56C5EA20AE9}">
      <dgm:prSet/>
      <dgm:spPr/>
      <dgm:t>
        <a:bodyPr/>
        <a:lstStyle/>
        <a:p>
          <a:endParaRPr lang="en-US"/>
        </a:p>
      </dgm:t>
    </dgm:pt>
    <dgm:pt modelId="{7F6B6CA5-8361-438C-A0B6-EE94132E14D2}" type="pres">
      <dgm:prSet presAssocID="{A976EC2A-DE20-4836-AFA3-3D8BCFEE7F75}" presName="diagram" presStyleCnt="0">
        <dgm:presLayoutVars>
          <dgm:dir/>
          <dgm:resizeHandles val="exact"/>
        </dgm:presLayoutVars>
      </dgm:prSet>
      <dgm:spPr/>
    </dgm:pt>
    <dgm:pt modelId="{3DCE2C80-8CCD-4D16-B4AD-076A0EDDABEA}" type="pres">
      <dgm:prSet presAssocID="{19EF3D09-262B-4F13-B45E-117E6D7B92ED}" presName="node" presStyleLbl="node1" presStyleIdx="0" presStyleCnt="17">
        <dgm:presLayoutVars>
          <dgm:bulletEnabled val="1"/>
        </dgm:presLayoutVars>
      </dgm:prSet>
      <dgm:spPr/>
    </dgm:pt>
    <dgm:pt modelId="{DFF35240-71BE-4FD9-8A15-173714E3C95D}" type="pres">
      <dgm:prSet presAssocID="{2F06AE33-7015-4657-9B5B-CDCC19C62EFE}" presName="sibTrans" presStyleCnt="0"/>
      <dgm:spPr/>
    </dgm:pt>
    <dgm:pt modelId="{568E9291-8A97-438E-8698-7603716C217C}" type="pres">
      <dgm:prSet presAssocID="{EFD92ED3-8056-401F-9E26-66B3C186E629}" presName="node" presStyleLbl="node1" presStyleIdx="1" presStyleCnt="17">
        <dgm:presLayoutVars>
          <dgm:bulletEnabled val="1"/>
        </dgm:presLayoutVars>
      </dgm:prSet>
      <dgm:spPr/>
    </dgm:pt>
    <dgm:pt modelId="{A559AD37-9CC6-4362-9C6F-9B3641BF7484}" type="pres">
      <dgm:prSet presAssocID="{DE472D2F-ED20-4290-B13F-6D2AD6FE9380}" presName="sibTrans" presStyleCnt="0"/>
      <dgm:spPr/>
    </dgm:pt>
    <dgm:pt modelId="{4C0EEFF8-7059-4BC9-8425-A4082232C9AE}" type="pres">
      <dgm:prSet presAssocID="{FEF2FD59-4C3E-44E6-A7C1-45F1220EF254}" presName="node" presStyleLbl="node1" presStyleIdx="2" presStyleCnt="17">
        <dgm:presLayoutVars>
          <dgm:bulletEnabled val="1"/>
        </dgm:presLayoutVars>
      </dgm:prSet>
      <dgm:spPr/>
    </dgm:pt>
    <dgm:pt modelId="{FF07A75E-13A0-4D89-83F2-E348FA168ADA}" type="pres">
      <dgm:prSet presAssocID="{41B3E9ED-7D15-4D02-B6D3-E03632DE4E2D}" presName="sibTrans" presStyleCnt="0"/>
      <dgm:spPr/>
    </dgm:pt>
    <dgm:pt modelId="{ED19977F-2088-44E2-9876-E3ECCC6B3F19}" type="pres">
      <dgm:prSet presAssocID="{5A77E3D5-BBB5-4ABF-AF2B-C65CB89E1F85}" presName="node" presStyleLbl="node1" presStyleIdx="3" presStyleCnt="17">
        <dgm:presLayoutVars>
          <dgm:bulletEnabled val="1"/>
        </dgm:presLayoutVars>
      </dgm:prSet>
      <dgm:spPr/>
    </dgm:pt>
    <dgm:pt modelId="{58387DCD-4130-4AE2-9F06-DDB4C0F868CD}" type="pres">
      <dgm:prSet presAssocID="{CBA45888-3B8D-4490-A310-4B2E00888A8A}" presName="sibTrans" presStyleCnt="0"/>
      <dgm:spPr/>
    </dgm:pt>
    <dgm:pt modelId="{572B101F-31DD-4B93-87E1-D815041FD50C}" type="pres">
      <dgm:prSet presAssocID="{DCE90957-9948-4B09-8491-5BCB95727D92}" presName="node" presStyleLbl="node1" presStyleIdx="4" presStyleCnt="17">
        <dgm:presLayoutVars>
          <dgm:bulletEnabled val="1"/>
        </dgm:presLayoutVars>
      </dgm:prSet>
      <dgm:spPr/>
    </dgm:pt>
    <dgm:pt modelId="{9C960817-501C-41B8-8800-CEA454DC5F31}" type="pres">
      <dgm:prSet presAssocID="{A8E30113-020B-43F3-8F64-F3A6BB3AE8BE}" presName="sibTrans" presStyleCnt="0"/>
      <dgm:spPr/>
    </dgm:pt>
    <dgm:pt modelId="{F6B036CF-539A-4DC9-9DCC-AC1FF222B9B7}" type="pres">
      <dgm:prSet presAssocID="{2AA216F1-8665-4A54-AD4E-2B3849EE80BB}" presName="node" presStyleLbl="node1" presStyleIdx="5" presStyleCnt="17">
        <dgm:presLayoutVars>
          <dgm:bulletEnabled val="1"/>
        </dgm:presLayoutVars>
      </dgm:prSet>
      <dgm:spPr/>
    </dgm:pt>
    <dgm:pt modelId="{C75E3624-8C21-4C3E-B1CC-D7879DEAF26C}" type="pres">
      <dgm:prSet presAssocID="{7C10BDEC-E3B2-4AA5-87EF-23E8EA7D0424}" presName="sibTrans" presStyleCnt="0"/>
      <dgm:spPr/>
    </dgm:pt>
    <dgm:pt modelId="{F1D59D76-F8C6-4B2A-8AD1-D73664DF7193}" type="pres">
      <dgm:prSet presAssocID="{1231A528-7CB1-4C05-9C15-C3899B94090B}" presName="node" presStyleLbl="node1" presStyleIdx="6" presStyleCnt="17">
        <dgm:presLayoutVars>
          <dgm:bulletEnabled val="1"/>
        </dgm:presLayoutVars>
      </dgm:prSet>
      <dgm:spPr/>
    </dgm:pt>
    <dgm:pt modelId="{52FACBFF-E01B-4277-8594-091712E670AF}" type="pres">
      <dgm:prSet presAssocID="{57488DF0-2D4F-4044-9F8F-069BFBB3741D}" presName="sibTrans" presStyleCnt="0"/>
      <dgm:spPr/>
    </dgm:pt>
    <dgm:pt modelId="{AF6E0F70-08BF-421A-AE92-18588B372B77}" type="pres">
      <dgm:prSet presAssocID="{DC11A8D8-B645-42A3-BE22-F047F9DF5C54}" presName="node" presStyleLbl="node1" presStyleIdx="7" presStyleCnt="17">
        <dgm:presLayoutVars>
          <dgm:bulletEnabled val="1"/>
        </dgm:presLayoutVars>
      </dgm:prSet>
      <dgm:spPr/>
    </dgm:pt>
    <dgm:pt modelId="{565B1F1C-4FD1-41D2-B2C7-83AB9CEE528D}" type="pres">
      <dgm:prSet presAssocID="{DB4DE819-F676-4BA6-8028-3620C79D3DBA}" presName="sibTrans" presStyleCnt="0"/>
      <dgm:spPr/>
    </dgm:pt>
    <dgm:pt modelId="{0BB6646D-A8FA-4381-BA6E-BF62CFB39082}" type="pres">
      <dgm:prSet presAssocID="{BF820C71-D968-4D91-ADEA-A6C82E763ED1}" presName="node" presStyleLbl="node1" presStyleIdx="8" presStyleCnt="17">
        <dgm:presLayoutVars>
          <dgm:bulletEnabled val="1"/>
        </dgm:presLayoutVars>
      </dgm:prSet>
      <dgm:spPr/>
    </dgm:pt>
    <dgm:pt modelId="{9ABBC301-051D-44D0-8481-CD9654F30D3F}" type="pres">
      <dgm:prSet presAssocID="{45ECC296-225C-4057-A682-86F5A4A1F803}" presName="sibTrans" presStyleCnt="0"/>
      <dgm:spPr/>
    </dgm:pt>
    <dgm:pt modelId="{8D084D62-3049-4B81-92AD-73B92437D827}" type="pres">
      <dgm:prSet presAssocID="{DC0CC80C-895D-4306-B542-2DDD7DE96044}" presName="node" presStyleLbl="node1" presStyleIdx="9" presStyleCnt="17">
        <dgm:presLayoutVars>
          <dgm:bulletEnabled val="1"/>
        </dgm:presLayoutVars>
      </dgm:prSet>
      <dgm:spPr/>
    </dgm:pt>
    <dgm:pt modelId="{01DEDA31-C212-4923-97E6-E7AAC852C196}" type="pres">
      <dgm:prSet presAssocID="{CEB4B452-65A2-41CE-9E65-435D04F44862}" presName="sibTrans" presStyleCnt="0"/>
      <dgm:spPr/>
    </dgm:pt>
    <dgm:pt modelId="{4F989988-DCC1-4B8A-8E05-29D80A344A50}" type="pres">
      <dgm:prSet presAssocID="{4540DE77-CDD8-4AEE-B96A-C7161B992F91}" presName="node" presStyleLbl="node1" presStyleIdx="10" presStyleCnt="17">
        <dgm:presLayoutVars>
          <dgm:bulletEnabled val="1"/>
        </dgm:presLayoutVars>
      </dgm:prSet>
      <dgm:spPr/>
    </dgm:pt>
    <dgm:pt modelId="{35D04CF6-F038-4FB3-871B-0C8A1B89850F}" type="pres">
      <dgm:prSet presAssocID="{0BFCEE72-40D0-4440-BC11-8FFDC332439A}" presName="sibTrans" presStyleCnt="0"/>
      <dgm:spPr/>
    </dgm:pt>
    <dgm:pt modelId="{7BF16B97-9A99-455E-8938-F61E0F566D42}" type="pres">
      <dgm:prSet presAssocID="{35854FDE-DF23-43F9-92A6-54E521B34DD7}" presName="node" presStyleLbl="node1" presStyleIdx="11" presStyleCnt="17">
        <dgm:presLayoutVars>
          <dgm:bulletEnabled val="1"/>
        </dgm:presLayoutVars>
      </dgm:prSet>
      <dgm:spPr/>
    </dgm:pt>
    <dgm:pt modelId="{44726571-5C00-4AC0-9ABC-1802701962F2}" type="pres">
      <dgm:prSet presAssocID="{4679B885-47C2-4B34-A44C-132FC1C5530F}" presName="sibTrans" presStyleCnt="0"/>
      <dgm:spPr/>
    </dgm:pt>
    <dgm:pt modelId="{7882100C-7A30-4718-8BBB-ACB5EBD7A395}" type="pres">
      <dgm:prSet presAssocID="{9D7C633A-6A3A-40F0-816E-857A2DA77929}" presName="node" presStyleLbl="node1" presStyleIdx="12" presStyleCnt="17">
        <dgm:presLayoutVars>
          <dgm:bulletEnabled val="1"/>
        </dgm:presLayoutVars>
      </dgm:prSet>
      <dgm:spPr/>
    </dgm:pt>
    <dgm:pt modelId="{AEA81C65-0448-49DF-AD70-53EE6877E8B3}" type="pres">
      <dgm:prSet presAssocID="{4DE52DE2-5E4A-44C3-A805-8EF6DD188967}" presName="sibTrans" presStyleCnt="0"/>
      <dgm:spPr/>
    </dgm:pt>
    <dgm:pt modelId="{40F5C3DE-E225-49B0-958E-7FE00B1D65F3}" type="pres">
      <dgm:prSet presAssocID="{B00EC153-9487-4C76-AA37-75C22B08133A}" presName="node" presStyleLbl="node1" presStyleIdx="13" presStyleCnt="17">
        <dgm:presLayoutVars>
          <dgm:bulletEnabled val="1"/>
        </dgm:presLayoutVars>
      </dgm:prSet>
      <dgm:spPr/>
    </dgm:pt>
    <dgm:pt modelId="{0BAD762C-896F-49D7-90B6-8B4FCEAD8B09}" type="pres">
      <dgm:prSet presAssocID="{C173BDBD-15E8-4991-B5A8-56B68252A1F6}" presName="sibTrans" presStyleCnt="0"/>
      <dgm:spPr/>
    </dgm:pt>
    <dgm:pt modelId="{2F8DF0ED-F125-4AF8-AF41-6D11313D01F0}" type="pres">
      <dgm:prSet presAssocID="{851675D0-3D64-4A4D-807E-38F8DA25191D}" presName="node" presStyleLbl="node1" presStyleIdx="14" presStyleCnt="17">
        <dgm:presLayoutVars>
          <dgm:bulletEnabled val="1"/>
        </dgm:presLayoutVars>
      </dgm:prSet>
      <dgm:spPr/>
    </dgm:pt>
    <dgm:pt modelId="{BA907188-A1D1-4CEB-8751-9BD281BDD832}" type="pres">
      <dgm:prSet presAssocID="{7DE1A8D2-3792-43E9-A4D5-A91A6E4A0A96}" presName="sibTrans" presStyleCnt="0"/>
      <dgm:spPr/>
    </dgm:pt>
    <dgm:pt modelId="{43C3777B-4E15-431A-8958-0FB2607A55C9}" type="pres">
      <dgm:prSet presAssocID="{CCEF7B25-18E0-4441-A7DF-1704F675405F}" presName="node" presStyleLbl="node1" presStyleIdx="15" presStyleCnt="17">
        <dgm:presLayoutVars>
          <dgm:bulletEnabled val="1"/>
        </dgm:presLayoutVars>
      </dgm:prSet>
      <dgm:spPr/>
    </dgm:pt>
    <dgm:pt modelId="{6A298B8F-E96D-4CB1-BC11-CE2DF13390E0}" type="pres">
      <dgm:prSet presAssocID="{BD316AB5-CBAA-4EE6-B52D-03B53C326FD1}" presName="sibTrans" presStyleCnt="0"/>
      <dgm:spPr/>
    </dgm:pt>
    <dgm:pt modelId="{E0DA67D3-B274-4286-B3E6-36C584E897CE}" type="pres">
      <dgm:prSet presAssocID="{C3E51D74-732C-4FC8-93E1-C205F4240AF0}" presName="node" presStyleLbl="node1" presStyleIdx="16" presStyleCnt="17">
        <dgm:presLayoutVars>
          <dgm:bulletEnabled val="1"/>
        </dgm:presLayoutVars>
      </dgm:prSet>
      <dgm:spPr/>
    </dgm:pt>
  </dgm:ptLst>
  <dgm:cxnLst>
    <dgm:cxn modelId="{1F8BC004-9697-45C5-88E0-EF3E52B08F2D}" type="presOf" srcId="{EFD92ED3-8056-401F-9E26-66B3C186E629}" destId="{568E9291-8A97-438E-8698-7603716C217C}" srcOrd="0" destOrd="0" presId="urn:microsoft.com/office/officeart/2005/8/layout/default"/>
    <dgm:cxn modelId="{9AC61F0A-AC4C-4DF4-8CC6-1C1D2B4DD780}" type="presOf" srcId="{4540DE77-CDD8-4AEE-B96A-C7161B992F91}" destId="{4F989988-DCC1-4B8A-8E05-29D80A344A50}" srcOrd="0" destOrd="0" presId="urn:microsoft.com/office/officeart/2005/8/layout/default"/>
    <dgm:cxn modelId="{C1020E26-10C7-42E6-8796-F47DC49231F6}" type="presOf" srcId="{FEF2FD59-4C3E-44E6-A7C1-45F1220EF254}" destId="{4C0EEFF8-7059-4BC9-8425-A4082232C9AE}" srcOrd="0" destOrd="0" presId="urn:microsoft.com/office/officeart/2005/8/layout/default"/>
    <dgm:cxn modelId="{B9CAA133-B2C1-4C2A-BEC6-3AF2EE31932E}" srcId="{A976EC2A-DE20-4836-AFA3-3D8BCFEE7F75}" destId="{1231A528-7CB1-4C05-9C15-C3899B94090B}" srcOrd="6" destOrd="0" parTransId="{9C514DA5-2942-412A-BFCE-42486623D5B3}" sibTransId="{57488DF0-2D4F-4044-9F8F-069BFBB3741D}"/>
    <dgm:cxn modelId="{EB59E85F-4B75-4107-B4BC-3E99E3905BF0}" srcId="{A976EC2A-DE20-4836-AFA3-3D8BCFEE7F75}" destId="{B00EC153-9487-4C76-AA37-75C22B08133A}" srcOrd="13" destOrd="0" parTransId="{623E593B-0008-48AD-86AE-133FBA4ED1A0}" sibTransId="{C173BDBD-15E8-4991-B5A8-56B68252A1F6}"/>
    <dgm:cxn modelId="{1D3D1662-0D2D-4AF9-8B7B-6F7AC4A8384A}" srcId="{A976EC2A-DE20-4836-AFA3-3D8BCFEE7F75}" destId="{DC11A8D8-B645-42A3-BE22-F047F9DF5C54}" srcOrd="7" destOrd="0" parTransId="{C2E3BA90-9DD7-466D-BB0E-CA67A17BA0AD}" sibTransId="{DB4DE819-F676-4BA6-8028-3620C79D3DBA}"/>
    <dgm:cxn modelId="{2057A84A-4072-4461-9BEB-0A6E416693D4}" srcId="{A976EC2A-DE20-4836-AFA3-3D8BCFEE7F75}" destId="{5A77E3D5-BBB5-4ABF-AF2B-C65CB89E1F85}" srcOrd="3" destOrd="0" parTransId="{77B17436-4787-49B0-A985-F1EF97891969}" sibTransId="{CBA45888-3B8D-4490-A310-4B2E00888A8A}"/>
    <dgm:cxn modelId="{CD0E514C-41B9-444C-B4CD-70436FA5A3C4}" type="presOf" srcId="{DC11A8D8-B645-42A3-BE22-F047F9DF5C54}" destId="{AF6E0F70-08BF-421A-AE92-18588B372B77}" srcOrd="0" destOrd="0" presId="urn:microsoft.com/office/officeart/2005/8/layout/default"/>
    <dgm:cxn modelId="{F250926D-5E85-4519-A320-C67AAA01686D}" type="presOf" srcId="{2AA216F1-8665-4A54-AD4E-2B3849EE80BB}" destId="{F6B036CF-539A-4DC9-9DCC-AC1FF222B9B7}" srcOrd="0" destOrd="0" presId="urn:microsoft.com/office/officeart/2005/8/layout/default"/>
    <dgm:cxn modelId="{AB991072-E747-42F6-B5C0-39E5CD97145B}" type="presOf" srcId="{9D7C633A-6A3A-40F0-816E-857A2DA77929}" destId="{7882100C-7A30-4718-8BBB-ACB5EBD7A395}" srcOrd="0" destOrd="0" presId="urn:microsoft.com/office/officeart/2005/8/layout/default"/>
    <dgm:cxn modelId="{848E4975-659A-40E3-A616-82B03DDDF151}" type="presOf" srcId="{C3E51D74-732C-4FC8-93E1-C205F4240AF0}" destId="{E0DA67D3-B274-4286-B3E6-36C584E897CE}" srcOrd="0" destOrd="0" presId="urn:microsoft.com/office/officeart/2005/8/layout/default"/>
    <dgm:cxn modelId="{DD628875-3405-478C-9A03-9CCD4E5E6427}" srcId="{A976EC2A-DE20-4836-AFA3-3D8BCFEE7F75}" destId="{851675D0-3D64-4A4D-807E-38F8DA25191D}" srcOrd="14" destOrd="0" parTransId="{E68B5C99-B18B-4740-80C5-5897ADC2CDDF}" sibTransId="{7DE1A8D2-3792-43E9-A4D5-A91A6E4A0A96}"/>
    <dgm:cxn modelId="{93825957-5284-438F-B2EA-8C5D113D7F8D}" type="presOf" srcId="{DCE90957-9948-4B09-8491-5BCB95727D92}" destId="{572B101F-31DD-4B93-87E1-D815041FD50C}" srcOrd="0" destOrd="0" presId="urn:microsoft.com/office/officeart/2005/8/layout/default"/>
    <dgm:cxn modelId="{C70F307E-BECF-4231-8D4C-F089733A7D4E}" srcId="{A976EC2A-DE20-4836-AFA3-3D8BCFEE7F75}" destId="{2AA216F1-8665-4A54-AD4E-2B3849EE80BB}" srcOrd="5" destOrd="0" parTransId="{B50848CF-BEC8-4ADC-AAA7-5FD41548EED7}" sibTransId="{7C10BDEC-E3B2-4AA5-87EF-23E8EA7D0424}"/>
    <dgm:cxn modelId="{3685CB81-4394-46F9-93B1-4533B7926B61}" type="presOf" srcId="{B00EC153-9487-4C76-AA37-75C22B08133A}" destId="{40F5C3DE-E225-49B0-958E-7FE00B1D65F3}" srcOrd="0" destOrd="0" presId="urn:microsoft.com/office/officeart/2005/8/layout/default"/>
    <dgm:cxn modelId="{22E46E8D-0576-42D7-8891-ED6F7F41DC5E}" type="presOf" srcId="{A976EC2A-DE20-4836-AFA3-3D8BCFEE7F75}" destId="{7F6B6CA5-8361-438C-A0B6-EE94132E14D2}" srcOrd="0" destOrd="0" presId="urn:microsoft.com/office/officeart/2005/8/layout/default"/>
    <dgm:cxn modelId="{4427B08E-197F-4C40-940E-297BD3D19D0E}" type="presOf" srcId="{19EF3D09-262B-4F13-B45E-117E6D7B92ED}" destId="{3DCE2C80-8CCD-4D16-B4AD-076A0EDDABEA}" srcOrd="0" destOrd="0" presId="urn:microsoft.com/office/officeart/2005/8/layout/default"/>
    <dgm:cxn modelId="{02E89695-9385-4366-9061-9322F4E9A68D}" type="presOf" srcId="{35854FDE-DF23-43F9-92A6-54E521B34DD7}" destId="{7BF16B97-9A99-455E-8938-F61E0F566D42}" srcOrd="0" destOrd="0" presId="urn:microsoft.com/office/officeart/2005/8/layout/default"/>
    <dgm:cxn modelId="{8A03ED96-AE42-43C0-9E89-F3B8F6807B9C}" srcId="{A976EC2A-DE20-4836-AFA3-3D8BCFEE7F75}" destId="{BF820C71-D968-4D91-ADEA-A6C82E763ED1}" srcOrd="8" destOrd="0" parTransId="{068340BE-1768-4A36-AC53-369CC2EEF8A0}" sibTransId="{45ECC296-225C-4057-A682-86F5A4A1F803}"/>
    <dgm:cxn modelId="{51CEEC99-7F9C-4289-A251-F9ECA5F89FCA}" srcId="{A976EC2A-DE20-4836-AFA3-3D8BCFEE7F75}" destId="{EFD92ED3-8056-401F-9E26-66B3C186E629}" srcOrd="1" destOrd="0" parTransId="{9E4BDAD4-210F-4465-BFDC-6DE80CDCE618}" sibTransId="{DE472D2F-ED20-4290-B13F-6D2AD6FE9380}"/>
    <dgm:cxn modelId="{C82761AC-EDAD-413E-A5D6-A0318764CB07}" type="presOf" srcId="{851675D0-3D64-4A4D-807E-38F8DA25191D}" destId="{2F8DF0ED-F125-4AF8-AF41-6D11313D01F0}" srcOrd="0" destOrd="0" presId="urn:microsoft.com/office/officeart/2005/8/layout/default"/>
    <dgm:cxn modelId="{9086B0AC-0073-42F5-AFA2-E6DBC10717B5}" type="presOf" srcId="{CCEF7B25-18E0-4441-A7DF-1704F675405F}" destId="{43C3777B-4E15-431A-8958-0FB2607A55C9}" srcOrd="0" destOrd="0" presId="urn:microsoft.com/office/officeart/2005/8/layout/default"/>
    <dgm:cxn modelId="{5BBFEBAE-B18D-4D24-BF21-8228F1081EF2}" srcId="{A976EC2A-DE20-4836-AFA3-3D8BCFEE7F75}" destId="{CCEF7B25-18E0-4441-A7DF-1704F675405F}" srcOrd="15" destOrd="0" parTransId="{588977FC-0179-4B46-80F5-4FB061609CEB}" sibTransId="{BD316AB5-CBAA-4EE6-B52D-03B53C326FD1}"/>
    <dgm:cxn modelId="{22AF02B6-1829-4CD5-82EF-6CECF9FA715B}" srcId="{A976EC2A-DE20-4836-AFA3-3D8BCFEE7F75}" destId="{35854FDE-DF23-43F9-92A6-54E521B34DD7}" srcOrd="11" destOrd="0" parTransId="{20ED6D96-1666-49D3-9A20-E4713DBD88E0}" sibTransId="{4679B885-47C2-4B34-A44C-132FC1C5530F}"/>
    <dgm:cxn modelId="{A2B186BC-6CE7-4F8E-A380-34F978F55144}" type="presOf" srcId="{BF820C71-D968-4D91-ADEA-A6C82E763ED1}" destId="{0BB6646D-A8FA-4381-BA6E-BF62CFB39082}" srcOrd="0" destOrd="0" presId="urn:microsoft.com/office/officeart/2005/8/layout/default"/>
    <dgm:cxn modelId="{A82C2BBE-F304-4321-986C-3F1EBC2D8DA1}" srcId="{A976EC2A-DE20-4836-AFA3-3D8BCFEE7F75}" destId="{FEF2FD59-4C3E-44E6-A7C1-45F1220EF254}" srcOrd="2" destOrd="0" parTransId="{0F6B643C-6CFA-4CB9-89AA-41BB4DC23F5A}" sibTransId="{41B3E9ED-7D15-4D02-B6D3-E03632DE4E2D}"/>
    <dgm:cxn modelId="{DE00F7C0-38C6-434F-9927-194137C26505}" srcId="{A976EC2A-DE20-4836-AFA3-3D8BCFEE7F75}" destId="{9D7C633A-6A3A-40F0-816E-857A2DA77929}" srcOrd="12" destOrd="0" parTransId="{4D1068B4-F714-4878-A0E4-C6813400A637}" sibTransId="{4DE52DE2-5E4A-44C3-A805-8EF6DD188967}"/>
    <dgm:cxn modelId="{3197D2CA-569F-4BC8-9161-5D3D9EC5BBB2}" type="presOf" srcId="{5A77E3D5-BBB5-4ABF-AF2B-C65CB89E1F85}" destId="{ED19977F-2088-44E2-9876-E3ECCC6B3F19}" srcOrd="0" destOrd="0" presId="urn:microsoft.com/office/officeart/2005/8/layout/default"/>
    <dgm:cxn modelId="{750A04D4-480F-4485-9004-2D372ED99800}" type="presOf" srcId="{DC0CC80C-895D-4306-B542-2DDD7DE96044}" destId="{8D084D62-3049-4B81-92AD-73B92437D827}" srcOrd="0" destOrd="0" presId="urn:microsoft.com/office/officeart/2005/8/layout/default"/>
    <dgm:cxn modelId="{77B67DE0-8CDB-4B87-BB93-A56C5EA20AE9}" srcId="{A976EC2A-DE20-4836-AFA3-3D8BCFEE7F75}" destId="{C3E51D74-732C-4FC8-93E1-C205F4240AF0}" srcOrd="16" destOrd="0" parTransId="{8C5A43C9-38C8-4E55-BF90-17A4B2479228}" sibTransId="{17E53DA3-2F39-4E57-BD82-AA1ED1F755D6}"/>
    <dgm:cxn modelId="{D241B7E4-5B3E-4CD2-941D-024FB58B27BA}" srcId="{A976EC2A-DE20-4836-AFA3-3D8BCFEE7F75}" destId="{4540DE77-CDD8-4AEE-B96A-C7161B992F91}" srcOrd="10" destOrd="0" parTransId="{D4153D35-4205-432C-8DF1-5470DFD5CD9C}" sibTransId="{0BFCEE72-40D0-4440-BC11-8FFDC332439A}"/>
    <dgm:cxn modelId="{BC18FEF0-F975-48A6-8461-4E1FC2FFD4E8}" srcId="{A976EC2A-DE20-4836-AFA3-3D8BCFEE7F75}" destId="{DC0CC80C-895D-4306-B542-2DDD7DE96044}" srcOrd="9" destOrd="0" parTransId="{A3E80766-6A27-4602-B252-CB53F31E22D8}" sibTransId="{CEB4B452-65A2-41CE-9E65-435D04F44862}"/>
    <dgm:cxn modelId="{906649F2-CE6E-4520-A5D6-5C05D4FADF30}" srcId="{A976EC2A-DE20-4836-AFA3-3D8BCFEE7F75}" destId="{DCE90957-9948-4B09-8491-5BCB95727D92}" srcOrd="4" destOrd="0" parTransId="{8D5B9B93-39DF-4205-A842-6049DED38729}" sibTransId="{A8E30113-020B-43F3-8F64-F3A6BB3AE8BE}"/>
    <dgm:cxn modelId="{50AD21F7-9670-45C1-B724-5F0051B68A10}" srcId="{A976EC2A-DE20-4836-AFA3-3D8BCFEE7F75}" destId="{19EF3D09-262B-4F13-B45E-117E6D7B92ED}" srcOrd="0" destOrd="0" parTransId="{B89BE20F-2923-4812-A0CF-3C01E27306C3}" sibTransId="{2F06AE33-7015-4657-9B5B-CDCC19C62EFE}"/>
    <dgm:cxn modelId="{A3171AFE-F53E-4284-BEE1-EC1CDFD05C07}" type="presOf" srcId="{1231A528-7CB1-4C05-9C15-C3899B94090B}" destId="{F1D59D76-F8C6-4B2A-8AD1-D73664DF7193}" srcOrd="0" destOrd="0" presId="urn:microsoft.com/office/officeart/2005/8/layout/default"/>
    <dgm:cxn modelId="{F11504B8-878A-4A83-8A38-A759A07220B2}" type="presParOf" srcId="{7F6B6CA5-8361-438C-A0B6-EE94132E14D2}" destId="{3DCE2C80-8CCD-4D16-B4AD-076A0EDDABEA}" srcOrd="0" destOrd="0" presId="urn:microsoft.com/office/officeart/2005/8/layout/default"/>
    <dgm:cxn modelId="{52607BE3-2073-4B4D-939C-8B1001153DE5}" type="presParOf" srcId="{7F6B6CA5-8361-438C-A0B6-EE94132E14D2}" destId="{DFF35240-71BE-4FD9-8A15-173714E3C95D}" srcOrd="1" destOrd="0" presId="urn:microsoft.com/office/officeart/2005/8/layout/default"/>
    <dgm:cxn modelId="{53ACA4F8-8B7A-4711-AFBD-0CA638D28170}" type="presParOf" srcId="{7F6B6CA5-8361-438C-A0B6-EE94132E14D2}" destId="{568E9291-8A97-438E-8698-7603716C217C}" srcOrd="2" destOrd="0" presId="urn:microsoft.com/office/officeart/2005/8/layout/default"/>
    <dgm:cxn modelId="{1AAE5449-F234-4259-B7C0-D707189A6D36}" type="presParOf" srcId="{7F6B6CA5-8361-438C-A0B6-EE94132E14D2}" destId="{A559AD37-9CC6-4362-9C6F-9B3641BF7484}" srcOrd="3" destOrd="0" presId="urn:microsoft.com/office/officeart/2005/8/layout/default"/>
    <dgm:cxn modelId="{2F7534B7-5DF2-4E8A-A27F-023FCEAC6588}" type="presParOf" srcId="{7F6B6CA5-8361-438C-A0B6-EE94132E14D2}" destId="{4C0EEFF8-7059-4BC9-8425-A4082232C9AE}" srcOrd="4" destOrd="0" presId="urn:microsoft.com/office/officeart/2005/8/layout/default"/>
    <dgm:cxn modelId="{AAB37792-7C9C-4CAB-B60B-77321F9D0642}" type="presParOf" srcId="{7F6B6CA5-8361-438C-A0B6-EE94132E14D2}" destId="{FF07A75E-13A0-4D89-83F2-E348FA168ADA}" srcOrd="5" destOrd="0" presId="urn:microsoft.com/office/officeart/2005/8/layout/default"/>
    <dgm:cxn modelId="{899546B4-4996-4027-AE2E-18DA16FF7A8C}" type="presParOf" srcId="{7F6B6CA5-8361-438C-A0B6-EE94132E14D2}" destId="{ED19977F-2088-44E2-9876-E3ECCC6B3F19}" srcOrd="6" destOrd="0" presId="urn:microsoft.com/office/officeart/2005/8/layout/default"/>
    <dgm:cxn modelId="{4BDC7417-83FA-4E5A-BD73-4EA62BBBB0E6}" type="presParOf" srcId="{7F6B6CA5-8361-438C-A0B6-EE94132E14D2}" destId="{58387DCD-4130-4AE2-9F06-DDB4C0F868CD}" srcOrd="7" destOrd="0" presId="urn:microsoft.com/office/officeart/2005/8/layout/default"/>
    <dgm:cxn modelId="{EDFC9236-2427-43A5-85C7-DC6C5D1451B8}" type="presParOf" srcId="{7F6B6CA5-8361-438C-A0B6-EE94132E14D2}" destId="{572B101F-31DD-4B93-87E1-D815041FD50C}" srcOrd="8" destOrd="0" presId="urn:microsoft.com/office/officeart/2005/8/layout/default"/>
    <dgm:cxn modelId="{F81FC452-A775-4149-9206-9E8C6F4ECFFB}" type="presParOf" srcId="{7F6B6CA5-8361-438C-A0B6-EE94132E14D2}" destId="{9C960817-501C-41B8-8800-CEA454DC5F31}" srcOrd="9" destOrd="0" presId="urn:microsoft.com/office/officeart/2005/8/layout/default"/>
    <dgm:cxn modelId="{F2182122-8C87-4045-8A4D-27E05EE33408}" type="presParOf" srcId="{7F6B6CA5-8361-438C-A0B6-EE94132E14D2}" destId="{F6B036CF-539A-4DC9-9DCC-AC1FF222B9B7}" srcOrd="10" destOrd="0" presId="urn:microsoft.com/office/officeart/2005/8/layout/default"/>
    <dgm:cxn modelId="{F2D82FE4-844F-4CD5-942F-8E7A12E57C3F}" type="presParOf" srcId="{7F6B6CA5-8361-438C-A0B6-EE94132E14D2}" destId="{C75E3624-8C21-4C3E-B1CC-D7879DEAF26C}" srcOrd="11" destOrd="0" presId="urn:microsoft.com/office/officeart/2005/8/layout/default"/>
    <dgm:cxn modelId="{B3ACE697-85D5-4FBD-8F03-DD1EA6F910E0}" type="presParOf" srcId="{7F6B6CA5-8361-438C-A0B6-EE94132E14D2}" destId="{F1D59D76-F8C6-4B2A-8AD1-D73664DF7193}" srcOrd="12" destOrd="0" presId="urn:microsoft.com/office/officeart/2005/8/layout/default"/>
    <dgm:cxn modelId="{21CB11AB-93F9-4903-8092-4EB7C74A04B0}" type="presParOf" srcId="{7F6B6CA5-8361-438C-A0B6-EE94132E14D2}" destId="{52FACBFF-E01B-4277-8594-091712E670AF}" srcOrd="13" destOrd="0" presId="urn:microsoft.com/office/officeart/2005/8/layout/default"/>
    <dgm:cxn modelId="{15F1C970-981B-4DDD-BE70-708C1C51D8AE}" type="presParOf" srcId="{7F6B6CA5-8361-438C-A0B6-EE94132E14D2}" destId="{AF6E0F70-08BF-421A-AE92-18588B372B77}" srcOrd="14" destOrd="0" presId="urn:microsoft.com/office/officeart/2005/8/layout/default"/>
    <dgm:cxn modelId="{62939071-BBBD-440E-A38E-A2898328B4CC}" type="presParOf" srcId="{7F6B6CA5-8361-438C-A0B6-EE94132E14D2}" destId="{565B1F1C-4FD1-41D2-B2C7-83AB9CEE528D}" srcOrd="15" destOrd="0" presId="urn:microsoft.com/office/officeart/2005/8/layout/default"/>
    <dgm:cxn modelId="{FCEF66EA-8682-4660-B244-9AE37CCB1856}" type="presParOf" srcId="{7F6B6CA5-8361-438C-A0B6-EE94132E14D2}" destId="{0BB6646D-A8FA-4381-BA6E-BF62CFB39082}" srcOrd="16" destOrd="0" presId="urn:microsoft.com/office/officeart/2005/8/layout/default"/>
    <dgm:cxn modelId="{F7326D23-A5AB-4B81-986F-7C9D95771A77}" type="presParOf" srcId="{7F6B6CA5-8361-438C-A0B6-EE94132E14D2}" destId="{9ABBC301-051D-44D0-8481-CD9654F30D3F}" srcOrd="17" destOrd="0" presId="urn:microsoft.com/office/officeart/2005/8/layout/default"/>
    <dgm:cxn modelId="{0268C5D5-F72B-40BA-AD01-766F13786614}" type="presParOf" srcId="{7F6B6CA5-8361-438C-A0B6-EE94132E14D2}" destId="{8D084D62-3049-4B81-92AD-73B92437D827}" srcOrd="18" destOrd="0" presId="urn:microsoft.com/office/officeart/2005/8/layout/default"/>
    <dgm:cxn modelId="{AC1AFDDA-13B6-4F37-8575-754A2F321BD3}" type="presParOf" srcId="{7F6B6CA5-8361-438C-A0B6-EE94132E14D2}" destId="{01DEDA31-C212-4923-97E6-E7AAC852C196}" srcOrd="19" destOrd="0" presId="urn:microsoft.com/office/officeart/2005/8/layout/default"/>
    <dgm:cxn modelId="{63780410-0C61-4982-BAE5-D66F1E2D9DA9}" type="presParOf" srcId="{7F6B6CA5-8361-438C-A0B6-EE94132E14D2}" destId="{4F989988-DCC1-4B8A-8E05-29D80A344A50}" srcOrd="20" destOrd="0" presId="urn:microsoft.com/office/officeart/2005/8/layout/default"/>
    <dgm:cxn modelId="{A4595B89-7026-4BE3-8033-48D810D0E33D}" type="presParOf" srcId="{7F6B6CA5-8361-438C-A0B6-EE94132E14D2}" destId="{35D04CF6-F038-4FB3-871B-0C8A1B89850F}" srcOrd="21" destOrd="0" presId="urn:microsoft.com/office/officeart/2005/8/layout/default"/>
    <dgm:cxn modelId="{C0A9CA06-4BCA-451B-8CD1-A12E01F14556}" type="presParOf" srcId="{7F6B6CA5-8361-438C-A0B6-EE94132E14D2}" destId="{7BF16B97-9A99-455E-8938-F61E0F566D42}" srcOrd="22" destOrd="0" presId="urn:microsoft.com/office/officeart/2005/8/layout/default"/>
    <dgm:cxn modelId="{266D7927-C620-46BB-A01F-F48F2D8E2D67}" type="presParOf" srcId="{7F6B6CA5-8361-438C-A0B6-EE94132E14D2}" destId="{44726571-5C00-4AC0-9ABC-1802701962F2}" srcOrd="23" destOrd="0" presId="urn:microsoft.com/office/officeart/2005/8/layout/default"/>
    <dgm:cxn modelId="{AAA4C4E6-2A0B-4AAA-8BB7-1D1CCE17A081}" type="presParOf" srcId="{7F6B6CA5-8361-438C-A0B6-EE94132E14D2}" destId="{7882100C-7A30-4718-8BBB-ACB5EBD7A395}" srcOrd="24" destOrd="0" presId="urn:microsoft.com/office/officeart/2005/8/layout/default"/>
    <dgm:cxn modelId="{B7C026EE-4F79-4430-B546-36A5E7CB6EF9}" type="presParOf" srcId="{7F6B6CA5-8361-438C-A0B6-EE94132E14D2}" destId="{AEA81C65-0448-49DF-AD70-53EE6877E8B3}" srcOrd="25" destOrd="0" presId="urn:microsoft.com/office/officeart/2005/8/layout/default"/>
    <dgm:cxn modelId="{BF24B87B-E156-4974-897E-1322091B58A9}" type="presParOf" srcId="{7F6B6CA5-8361-438C-A0B6-EE94132E14D2}" destId="{40F5C3DE-E225-49B0-958E-7FE00B1D65F3}" srcOrd="26" destOrd="0" presId="urn:microsoft.com/office/officeart/2005/8/layout/default"/>
    <dgm:cxn modelId="{36139993-3444-43A0-AC5F-BA731C938788}" type="presParOf" srcId="{7F6B6CA5-8361-438C-A0B6-EE94132E14D2}" destId="{0BAD762C-896F-49D7-90B6-8B4FCEAD8B09}" srcOrd="27" destOrd="0" presId="urn:microsoft.com/office/officeart/2005/8/layout/default"/>
    <dgm:cxn modelId="{C61E76C3-8B89-46D0-ACE6-99EFD85DC356}" type="presParOf" srcId="{7F6B6CA5-8361-438C-A0B6-EE94132E14D2}" destId="{2F8DF0ED-F125-4AF8-AF41-6D11313D01F0}" srcOrd="28" destOrd="0" presId="urn:microsoft.com/office/officeart/2005/8/layout/default"/>
    <dgm:cxn modelId="{9E826744-5564-41F4-86C0-83C38C97005C}" type="presParOf" srcId="{7F6B6CA5-8361-438C-A0B6-EE94132E14D2}" destId="{BA907188-A1D1-4CEB-8751-9BD281BDD832}" srcOrd="29" destOrd="0" presId="urn:microsoft.com/office/officeart/2005/8/layout/default"/>
    <dgm:cxn modelId="{76FAB5E4-F6D7-46BF-9300-12DEB4128659}" type="presParOf" srcId="{7F6B6CA5-8361-438C-A0B6-EE94132E14D2}" destId="{43C3777B-4E15-431A-8958-0FB2607A55C9}" srcOrd="30" destOrd="0" presId="urn:microsoft.com/office/officeart/2005/8/layout/default"/>
    <dgm:cxn modelId="{5BF2B03B-8029-4EAA-8C1A-B2F6FF0CACEA}" type="presParOf" srcId="{7F6B6CA5-8361-438C-A0B6-EE94132E14D2}" destId="{6A298B8F-E96D-4CB1-BC11-CE2DF13390E0}" srcOrd="31" destOrd="0" presId="urn:microsoft.com/office/officeart/2005/8/layout/default"/>
    <dgm:cxn modelId="{30213D91-8C0E-4086-A9E1-E982D8358876}" type="presParOf" srcId="{7F6B6CA5-8361-438C-A0B6-EE94132E14D2}" destId="{E0DA67D3-B274-4286-B3E6-36C584E897CE}" srcOrd="3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B323C-3981-40C3-B353-2AED5C46DC50}">
      <dsp:nvSpPr>
        <dsp:cNvPr id="0" name=""/>
        <dsp:cNvSpPr/>
      </dsp:nvSpPr>
      <dsp:spPr>
        <a:xfrm>
          <a:off x="0" y="2929"/>
          <a:ext cx="4619244" cy="6239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7DC83-0111-42A8-857D-C0E5DC97580B}">
      <dsp:nvSpPr>
        <dsp:cNvPr id="0" name=""/>
        <dsp:cNvSpPr/>
      </dsp:nvSpPr>
      <dsp:spPr>
        <a:xfrm>
          <a:off x="188742" y="143316"/>
          <a:ext cx="343168" cy="3431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2D4C2-8F74-4CFE-8103-8905DF111BE0}">
      <dsp:nvSpPr>
        <dsp:cNvPr id="0" name=""/>
        <dsp:cNvSpPr/>
      </dsp:nvSpPr>
      <dsp:spPr>
        <a:xfrm>
          <a:off x="720654" y="2929"/>
          <a:ext cx="3898589" cy="62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34" tIns="66034" rIns="66034" bIns="6603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Emergency Shelter</a:t>
          </a:r>
        </a:p>
      </dsp:txBody>
      <dsp:txXfrm>
        <a:off x="720654" y="2929"/>
        <a:ext cx="3898589" cy="623943"/>
      </dsp:txXfrm>
    </dsp:sp>
    <dsp:sp modelId="{119F077D-68E8-4A07-88B4-EB3ED9A60EB5}">
      <dsp:nvSpPr>
        <dsp:cNvPr id="0" name=""/>
        <dsp:cNvSpPr/>
      </dsp:nvSpPr>
      <dsp:spPr>
        <a:xfrm>
          <a:off x="0" y="782858"/>
          <a:ext cx="4619244" cy="6239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89229-1C40-4A4E-8C8D-1B44C1976CED}">
      <dsp:nvSpPr>
        <dsp:cNvPr id="0" name=""/>
        <dsp:cNvSpPr/>
      </dsp:nvSpPr>
      <dsp:spPr>
        <a:xfrm>
          <a:off x="188742" y="923246"/>
          <a:ext cx="343168" cy="3431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2F424-3FB9-436C-B597-5DBC44F597CE}">
      <dsp:nvSpPr>
        <dsp:cNvPr id="0" name=""/>
        <dsp:cNvSpPr/>
      </dsp:nvSpPr>
      <dsp:spPr>
        <a:xfrm>
          <a:off x="720654" y="782858"/>
          <a:ext cx="3898589" cy="62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34" tIns="66034" rIns="66034" bIns="6603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Renewing Hope</a:t>
          </a:r>
        </a:p>
      </dsp:txBody>
      <dsp:txXfrm>
        <a:off x="720654" y="782858"/>
        <a:ext cx="3898589" cy="623943"/>
      </dsp:txXfrm>
    </dsp:sp>
    <dsp:sp modelId="{7A0CDF57-36DC-43E4-A490-548205F10740}">
      <dsp:nvSpPr>
        <dsp:cNvPr id="0" name=""/>
        <dsp:cNvSpPr/>
      </dsp:nvSpPr>
      <dsp:spPr>
        <a:xfrm>
          <a:off x="0" y="1562788"/>
          <a:ext cx="4619244" cy="6239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B38C7-B268-40C7-9F03-0A51C0E7FE88}">
      <dsp:nvSpPr>
        <dsp:cNvPr id="0" name=""/>
        <dsp:cNvSpPr/>
      </dsp:nvSpPr>
      <dsp:spPr>
        <a:xfrm>
          <a:off x="188742" y="1703175"/>
          <a:ext cx="343168" cy="3431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42CAB-04F2-404D-92F6-B15EA0A4442A}">
      <dsp:nvSpPr>
        <dsp:cNvPr id="0" name=""/>
        <dsp:cNvSpPr/>
      </dsp:nvSpPr>
      <dsp:spPr>
        <a:xfrm>
          <a:off x="720654" y="1562788"/>
          <a:ext cx="3898589" cy="62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34" tIns="66034" rIns="66034" bIns="6603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Client Services</a:t>
          </a:r>
        </a:p>
      </dsp:txBody>
      <dsp:txXfrm>
        <a:off x="720654" y="1562788"/>
        <a:ext cx="3898589" cy="623943"/>
      </dsp:txXfrm>
    </dsp:sp>
    <dsp:sp modelId="{B045D478-09FF-43DE-8C04-42CCAFC5A68C}">
      <dsp:nvSpPr>
        <dsp:cNvPr id="0" name=""/>
        <dsp:cNvSpPr/>
      </dsp:nvSpPr>
      <dsp:spPr>
        <a:xfrm>
          <a:off x="0" y="2342717"/>
          <a:ext cx="4619244" cy="6239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6598A1-901A-40AE-ABBA-D59B7E5C129C}">
      <dsp:nvSpPr>
        <dsp:cNvPr id="0" name=""/>
        <dsp:cNvSpPr/>
      </dsp:nvSpPr>
      <dsp:spPr>
        <a:xfrm>
          <a:off x="188742" y="2483104"/>
          <a:ext cx="343168" cy="34316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B9164-2353-47FA-BF49-765E62D57D9E}">
      <dsp:nvSpPr>
        <dsp:cNvPr id="0" name=""/>
        <dsp:cNvSpPr/>
      </dsp:nvSpPr>
      <dsp:spPr>
        <a:xfrm>
          <a:off x="720654" y="2342717"/>
          <a:ext cx="3898589" cy="62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34" tIns="66034" rIns="66034" bIns="6603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Housing Navigation Center</a:t>
          </a:r>
        </a:p>
      </dsp:txBody>
      <dsp:txXfrm>
        <a:off x="720654" y="2342717"/>
        <a:ext cx="3898589" cy="623943"/>
      </dsp:txXfrm>
    </dsp:sp>
    <dsp:sp modelId="{5F296CA3-BDB2-4967-924B-D2D864E9E0AF}">
      <dsp:nvSpPr>
        <dsp:cNvPr id="0" name=""/>
        <dsp:cNvSpPr/>
      </dsp:nvSpPr>
      <dsp:spPr>
        <a:xfrm>
          <a:off x="0" y="3122647"/>
          <a:ext cx="4619244" cy="62394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30454-16E2-4DDE-AA61-6F5E204C3CD7}">
      <dsp:nvSpPr>
        <dsp:cNvPr id="0" name=""/>
        <dsp:cNvSpPr/>
      </dsp:nvSpPr>
      <dsp:spPr>
        <a:xfrm>
          <a:off x="188742" y="3263034"/>
          <a:ext cx="343168" cy="34316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5CE3C0-4F29-47BD-98FC-B736FE6ABE80}">
      <dsp:nvSpPr>
        <dsp:cNvPr id="0" name=""/>
        <dsp:cNvSpPr/>
      </dsp:nvSpPr>
      <dsp:spPr>
        <a:xfrm>
          <a:off x="720654" y="3122647"/>
          <a:ext cx="3898589" cy="62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34" tIns="66034" rIns="66034" bIns="6603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Emergency Shelter Case Management</a:t>
          </a:r>
        </a:p>
      </dsp:txBody>
      <dsp:txXfrm>
        <a:off x="720654" y="3122647"/>
        <a:ext cx="3898589" cy="6239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5C4AC-7D67-4988-B20D-BF1304DD8783}">
      <dsp:nvSpPr>
        <dsp:cNvPr id="0" name=""/>
        <dsp:cNvSpPr/>
      </dsp:nvSpPr>
      <dsp:spPr>
        <a:xfrm>
          <a:off x="0" y="40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ED00A-D986-4C5A-8D32-CDA5C7F00EA9}">
      <dsp:nvSpPr>
        <dsp:cNvPr id="0" name=""/>
        <dsp:cNvSpPr/>
      </dsp:nvSpPr>
      <dsp:spPr>
        <a:xfrm>
          <a:off x="0" y="406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Opens at 2:30 pm, Exit at 7:00 am</a:t>
          </a:r>
        </a:p>
      </dsp:txBody>
      <dsp:txXfrm>
        <a:off x="0" y="406"/>
        <a:ext cx="4038600" cy="370362"/>
      </dsp:txXfrm>
    </dsp:sp>
    <dsp:sp modelId="{F554A41E-378D-4E21-8314-7A63C72AD163}">
      <dsp:nvSpPr>
        <dsp:cNvPr id="0" name=""/>
        <dsp:cNvSpPr/>
      </dsp:nvSpPr>
      <dsp:spPr>
        <a:xfrm>
          <a:off x="0" y="37076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CC1CC-3351-47B6-9B7A-F2D981FC5911}">
      <dsp:nvSpPr>
        <dsp:cNvPr id="0" name=""/>
        <dsp:cNvSpPr/>
      </dsp:nvSpPr>
      <dsp:spPr>
        <a:xfrm>
          <a:off x="0" y="370769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400 beds</a:t>
          </a:r>
        </a:p>
      </dsp:txBody>
      <dsp:txXfrm>
        <a:off x="0" y="370769"/>
        <a:ext cx="4038600" cy="370362"/>
      </dsp:txXfrm>
    </dsp:sp>
    <dsp:sp modelId="{F6F8EFD2-050E-46F0-A1F5-E65A1D4EB5A0}">
      <dsp:nvSpPr>
        <dsp:cNvPr id="0" name=""/>
        <dsp:cNvSpPr/>
      </dsp:nvSpPr>
      <dsp:spPr>
        <a:xfrm>
          <a:off x="0" y="74113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1D95D-AB6E-45E9-849E-1EC342D975B0}">
      <dsp:nvSpPr>
        <dsp:cNvPr id="0" name=""/>
        <dsp:cNvSpPr/>
      </dsp:nvSpPr>
      <dsp:spPr>
        <a:xfrm>
          <a:off x="0" y="741131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First come, first serve; unless part of a program</a:t>
          </a:r>
        </a:p>
      </dsp:txBody>
      <dsp:txXfrm>
        <a:off x="0" y="741131"/>
        <a:ext cx="4038600" cy="370362"/>
      </dsp:txXfrm>
    </dsp:sp>
    <dsp:sp modelId="{028F622E-DD9A-4AF4-9703-77C841366698}">
      <dsp:nvSpPr>
        <dsp:cNvPr id="0" name=""/>
        <dsp:cNvSpPr/>
      </dsp:nvSpPr>
      <dsp:spPr>
        <a:xfrm>
          <a:off x="0" y="111149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FC054-C2C2-4577-B2E1-445F9F25CF9E}">
      <dsp:nvSpPr>
        <dsp:cNvPr id="0" name=""/>
        <dsp:cNvSpPr/>
      </dsp:nvSpPr>
      <dsp:spPr>
        <a:xfrm>
          <a:off x="0" y="1111493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Pets </a:t>
          </a:r>
          <a:r>
            <a:rPr lang="en-US" sz="1300" i="1" kern="1200" dirty="0"/>
            <a:t>are</a:t>
          </a:r>
          <a:r>
            <a:rPr lang="en-US" sz="1300" kern="1200" dirty="0"/>
            <a:t> allowed</a:t>
          </a:r>
        </a:p>
      </dsp:txBody>
      <dsp:txXfrm>
        <a:off x="0" y="1111493"/>
        <a:ext cx="4038600" cy="370362"/>
      </dsp:txXfrm>
    </dsp:sp>
    <dsp:sp modelId="{052F12BD-52E1-4B18-8891-4AD82E57F6E1}">
      <dsp:nvSpPr>
        <dsp:cNvPr id="0" name=""/>
        <dsp:cNvSpPr/>
      </dsp:nvSpPr>
      <dsp:spPr>
        <a:xfrm>
          <a:off x="0" y="148185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6734E-0CB3-44F7-A6C5-C9352115BF55}">
      <dsp:nvSpPr>
        <dsp:cNvPr id="0" name=""/>
        <dsp:cNvSpPr/>
      </dsp:nvSpPr>
      <dsp:spPr>
        <a:xfrm>
          <a:off x="0" y="1481855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Allowed 1 gallon bag with change of clothes, toiletries</a:t>
          </a:r>
        </a:p>
      </dsp:txBody>
      <dsp:txXfrm>
        <a:off x="0" y="1481855"/>
        <a:ext cx="4038600" cy="370362"/>
      </dsp:txXfrm>
    </dsp:sp>
    <dsp:sp modelId="{B6E08080-A7F6-4BEE-957A-A2F48BDD13FF}">
      <dsp:nvSpPr>
        <dsp:cNvPr id="0" name=""/>
        <dsp:cNvSpPr/>
      </dsp:nvSpPr>
      <dsp:spPr>
        <a:xfrm>
          <a:off x="0" y="1852217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8753F-4500-4D0F-8933-41A19DAD3474}">
      <dsp:nvSpPr>
        <dsp:cNvPr id="0" name=""/>
        <dsp:cNvSpPr/>
      </dsp:nvSpPr>
      <dsp:spPr>
        <a:xfrm>
          <a:off x="0" y="1852217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Ability to provide toiletries if needed</a:t>
          </a:r>
        </a:p>
      </dsp:txBody>
      <dsp:txXfrm>
        <a:off x="0" y="1852217"/>
        <a:ext cx="4038600" cy="370362"/>
      </dsp:txXfrm>
    </dsp:sp>
    <dsp:sp modelId="{4CCEC332-E289-44DF-A243-0104C8819D48}">
      <dsp:nvSpPr>
        <dsp:cNvPr id="0" name=""/>
        <dsp:cNvSpPr/>
      </dsp:nvSpPr>
      <dsp:spPr>
        <a:xfrm>
          <a:off x="0" y="222257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ECB5E-B561-49AC-AAF2-F16CF53C2302}">
      <dsp:nvSpPr>
        <dsp:cNvPr id="0" name=""/>
        <dsp:cNvSpPr/>
      </dsp:nvSpPr>
      <dsp:spPr>
        <a:xfrm>
          <a:off x="0" y="2222579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Access to a personal combination locker for belongings</a:t>
          </a:r>
        </a:p>
      </dsp:txBody>
      <dsp:txXfrm>
        <a:off x="0" y="2222579"/>
        <a:ext cx="4038600" cy="370362"/>
      </dsp:txXfrm>
    </dsp:sp>
    <dsp:sp modelId="{DDC78625-F8E6-41AA-B6D0-7883D0EDFBEA}">
      <dsp:nvSpPr>
        <dsp:cNvPr id="0" name=""/>
        <dsp:cNvSpPr/>
      </dsp:nvSpPr>
      <dsp:spPr>
        <a:xfrm>
          <a:off x="0" y="25929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AD923A-2C6C-4B99-A996-D106C6D82F74}">
      <dsp:nvSpPr>
        <dsp:cNvPr id="0" name=""/>
        <dsp:cNvSpPr/>
      </dsp:nvSpPr>
      <dsp:spPr>
        <a:xfrm>
          <a:off x="0" y="2592941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Access to a personal combination phone locker</a:t>
          </a:r>
        </a:p>
      </dsp:txBody>
      <dsp:txXfrm>
        <a:off x="0" y="2592941"/>
        <a:ext cx="4038600" cy="370362"/>
      </dsp:txXfrm>
    </dsp:sp>
    <dsp:sp modelId="{2DE239E2-5827-4FBA-9FA5-400E4CD2BE07}">
      <dsp:nvSpPr>
        <dsp:cNvPr id="0" name=""/>
        <dsp:cNvSpPr/>
      </dsp:nvSpPr>
      <dsp:spPr>
        <a:xfrm>
          <a:off x="0" y="296330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8A060-FB6E-4BCB-B745-9B6F742F70B1}">
      <dsp:nvSpPr>
        <dsp:cNvPr id="0" name=""/>
        <dsp:cNvSpPr/>
      </dsp:nvSpPr>
      <dsp:spPr>
        <a:xfrm>
          <a:off x="0" y="2963303"/>
          <a:ext cx="4038600" cy="3703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Access to Case Management Services</a:t>
          </a:r>
        </a:p>
      </dsp:txBody>
      <dsp:txXfrm>
        <a:off x="0" y="2963303"/>
        <a:ext cx="4038600" cy="3703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1F739-77A4-422F-A0C7-2898276B5732}">
      <dsp:nvSpPr>
        <dsp:cNvPr id="0" name=""/>
        <dsp:cNvSpPr/>
      </dsp:nvSpPr>
      <dsp:spPr>
        <a:xfrm>
          <a:off x="0" y="0"/>
          <a:ext cx="3794585" cy="740928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Our Intensive Case Management services help clients work towards sustainability and independence through accountability and client-centered, trauma-informed services</a:t>
          </a:r>
        </a:p>
      </dsp:txBody>
      <dsp:txXfrm>
        <a:off x="36169" y="36169"/>
        <a:ext cx="3722247" cy="668590"/>
      </dsp:txXfrm>
    </dsp:sp>
    <dsp:sp modelId="{64AB77B9-CE93-4C8E-A03F-06CD811279DB}">
      <dsp:nvSpPr>
        <dsp:cNvPr id="0" name=""/>
        <dsp:cNvSpPr/>
      </dsp:nvSpPr>
      <dsp:spPr>
        <a:xfrm>
          <a:off x="0" y="752580"/>
          <a:ext cx="3794585" cy="444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90-day program</a:t>
          </a:r>
        </a:p>
      </dsp:txBody>
      <dsp:txXfrm>
        <a:off x="21680" y="774260"/>
        <a:ext cx="3751225" cy="400748"/>
      </dsp:txXfrm>
    </dsp:sp>
    <dsp:sp modelId="{3E2E9B55-2A96-49CB-898A-3E49393E37E1}">
      <dsp:nvSpPr>
        <dsp:cNvPr id="0" name=""/>
        <dsp:cNvSpPr/>
      </dsp:nvSpPr>
      <dsp:spPr>
        <a:xfrm>
          <a:off x="0" y="1208319"/>
          <a:ext cx="3794585" cy="444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Daily check-ins and Education </a:t>
          </a:r>
        </a:p>
      </dsp:txBody>
      <dsp:txXfrm>
        <a:off x="21680" y="1229999"/>
        <a:ext cx="3751225" cy="400748"/>
      </dsp:txXfrm>
    </dsp:sp>
    <dsp:sp modelId="{5FDB4DD2-0AFB-4789-B657-E159BD5A94D8}">
      <dsp:nvSpPr>
        <dsp:cNvPr id="0" name=""/>
        <dsp:cNvSpPr/>
      </dsp:nvSpPr>
      <dsp:spPr>
        <a:xfrm>
          <a:off x="0" y="1664057"/>
          <a:ext cx="3794585" cy="444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Three meals a day (Track II)</a:t>
          </a:r>
        </a:p>
      </dsp:txBody>
      <dsp:txXfrm>
        <a:off x="21680" y="1685737"/>
        <a:ext cx="3751225" cy="400748"/>
      </dsp:txXfrm>
    </dsp:sp>
    <dsp:sp modelId="{83A3E3E6-89F1-4D6C-B622-F0EF2058FB05}">
      <dsp:nvSpPr>
        <dsp:cNvPr id="0" name=""/>
        <dsp:cNvSpPr/>
      </dsp:nvSpPr>
      <dsp:spPr>
        <a:xfrm>
          <a:off x="0" y="2132211"/>
          <a:ext cx="3794585" cy="444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Obtaining documentation</a:t>
          </a:r>
        </a:p>
      </dsp:txBody>
      <dsp:txXfrm>
        <a:off x="21680" y="2153891"/>
        <a:ext cx="3751225" cy="400748"/>
      </dsp:txXfrm>
    </dsp:sp>
    <dsp:sp modelId="{C21DA04D-DBC8-4673-8A0A-BFA01552B2DD}">
      <dsp:nvSpPr>
        <dsp:cNvPr id="0" name=""/>
        <dsp:cNvSpPr/>
      </dsp:nvSpPr>
      <dsp:spPr>
        <a:xfrm>
          <a:off x="0" y="2576320"/>
          <a:ext cx="3794585" cy="444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Job search, access to computers</a:t>
          </a:r>
        </a:p>
      </dsp:txBody>
      <dsp:txXfrm>
        <a:off x="21680" y="2598000"/>
        <a:ext cx="3751225" cy="400748"/>
      </dsp:txXfrm>
    </dsp:sp>
    <dsp:sp modelId="{3698AA12-C1E4-4CA9-BC7E-C4541DE9FE6F}">
      <dsp:nvSpPr>
        <dsp:cNvPr id="0" name=""/>
        <dsp:cNvSpPr/>
      </dsp:nvSpPr>
      <dsp:spPr>
        <a:xfrm>
          <a:off x="0" y="3029928"/>
          <a:ext cx="3794585" cy="444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Medical/Mental/Dental</a:t>
          </a:r>
        </a:p>
      </dsp:txBody>
      <dsp:txXfrm>
        <a:off x="21680" y="3051608"/>
        <a:ext cx="3751225" cy="4007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31982C-1AB8-4D8E-A2BC-7A49027CDB6C}">
      <dsp:nvSpPr>
        <dsp:cNvPr id="0" name=""/>
        <dsp:cNvSpPr/>
      </dsp:nvSpPr>
      <dsp:spPr>
        <a:xfrm rot="5400000">
          <a:off x="-169517" y="627236"/>
          <a:ext cx="766970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E1BB9-DB74-44C9-A31F-00AF0ED7EB54}">
      <dsp:nvSpPr>
        <dsp:cNvPr id="0" name=""/>
        <dsp:cNvSpPr/>
      </dsp:nvSpPr>
      <dsp:spPr>
        <a:xfrm>
          <a:off x="1908" y="130352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Job Readiness</a:t>
          </a:r>
        </a:p>
      </dsp:txBody>
      <dsp:txXfrm>
        <a:off x="20109" y="148553"/>
        <a:ext cx="999327" cy="585035"/>
      </dsp:txXfrm>
    </dsp:sp>
    <dsp:sp modelId="{04729942-B456-42F5-987B-08758A148C77}">
      <dsp:nvSpPr>
        <dsp:cNvPr id="0" name=""/>
        <dsp:cNvSpPr/>
      </dsp:nvSpPr>
      <dsp:spPr>
        <a:xfrm rot="5400000">
          <a:off x="-169517" y="1404033"/>
          <a:ext cx="766970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F51F2-147C-4BAB-9106-CF34920146CF}">
      <dsp:nvSpPr>
        <dsp:cNvPr id="0" name=""/>
        <dsp:cNvSpPr/>
      </dsp:nvSpPr>
      <dsp:spPr>
        <a:xfrm>
          <a:off x="1908" y="907149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Health &amp; Wellness</a:t>
          </a:r>
        </a:p>
      </dsp:txBody>
      <dsp:txXfrm>
        <a:off x="20109" y="925350"/>
        <a:ext cx="999327" cy="585035"/>
      </dsp:txXfrm>
    </dsp:sp>
    <dsp:sp modelId="{B3C159FF-96F9-47CB-99FF-2F731413D142}">
      <dsp:nvSpPr>
        <dsp:cNvPr id="0" name=""/>
        <dsp:cNvSpPr/>
      </dsp:nvSpPr>
      <dsp:spPr>
        <a:xfrm>
          <a:off x="218880" y="1792432"/>
          <a:ext cx="1367693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5702F-76D7-4BB4-B4FC-D12D08ED4B8E}">
      <dsp:nvSpPr>
        <dsp:cNvPr id="0" name=""/>
        <dsp:cNvSpPr/>
      </dsp:nvSpPr>
      <dsp:spPr>
        <a:xfrm>
          <a:off x="1908" y="1683946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Financial Literacy &amp; Budgeting</a:t>
          </a:r>
        </a:p>
      </dsp:txBody>
      <dsp:txXfrm>
        <a:off x="20109" y="1702147"/>
        <a:ext cx="999327" cy="585035"/>
      </dsp:txXfrm>
    </dsp:sp>
    <dsp:sp modelId="{C5A91115-6423-4D46-A7D2-842AD1E0BEF8}">
      <dsp:nvSpPr>
        <dsp:cNvPr id="0" name=""/>
        <dsp:cNvSpPr/>
      </dsp:nvSpPr>
      <dsp:spPr>
        <a:xfrm rot="16200000">
          <a:off x="1208001" y="1404033"/>
          <a:ext cx="766970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DD5E2-8CFE-4230-BF4C-CFEF28C0BCFE}">
      <dsp:nvSpPr>
        <dsp:cNvPr id="0" name=""/>
        <dsp:cNvSpPr/>
      </dsp:nvSpPr>
      <dsp:spPr>
        <a:xfrm>
          <a:off x="1379427" y="1683946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Life Skills</a:t>
          </a:r>
        </a:p>
      </dsp:txBody>
      <dsp:txXfrm>
        <a:off x="1397628" y="1702147"/>
        <a:ext cx="999327" cy="585035"/>
      </dsp:txXfrm>
    </dsp:sp>
    <dsp:sp modelId="{3FD6EA2F-CA59-48D8-90B5-0A1FE68D2ABE}">
      <dsp:nvSpPr>
        <dsp:cNvPr id="0" name=""/>
        <dsp:cNvSpPr/>
      </dsp:nvSpPr>
      <dsp:spPr>
        <a:xfrm rot="16200000">
          <a:off x="1208001" y="627236"/>
          <a:ext cx="766970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7CD62-1BD8-4BCA-95A9-731E349BFA76}">
      <dsp:nvSpPr>
        <dsp:cNvPr id="0" name=""/>
        <dsp:cNvSpPr/>
      </dsp:nvSpPr>
      <dsp:spPr>
        <a:xfrm>
          <a:off x="1379427" y="907149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Substance Use Education</a:t>
          </a:r>
        </a:p>
      </dsp:txBody>
      <dsp:txXfrm>
        <a:off x="1397628" y="925350"/>
        <a:ext cx="999327" cy="585035"/>
      </dsp:txXfrm>
    </dsp:sp>
    <dsp:sp modelId="{26D18AA9-5993-4A27-8DA1-F17E0C4A5ABC}">
      <dsp:nvSpPr>
        <dsp:cNvPr id="0" name=""/>
        <dsp:cNvSpPr/>
      </dsp:nvSpPr>
      <dsp:spPr>
        <a:xfrm>
          <a:off x="1596399" y="238838"/>
          <a:ext cx="1367693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5E3FA-21AC-4220-A271-8C645BE4588C}">
      <dsp:nvSpPr>
        <dsp:cNvPr id="0" name=""/>
        <dsp:cNvSpPr/>
      </dsp:nvSpPr>
      <dsp:spPr>
        <a:xfrm>
          <a:off x="1379427" y="130352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Mock Interviews</a:t>
          </a:r>
        </a:p>
      </dsp:txBody>
      <dsp:txXfrm>
        <a:off x="1397628" y="148553"/>
        <a:ext cx="999327" cy="585035"/>
      </dsp:txXfrm>
    </dsp:sp>
    <dsp:sp modelId="{00136B7A-60B8-473D-9CF4-1BE70927DCB6}">
      <dsp:nvSpPr>
        <dsp:cNvPr id="0" name=""/>
        <dsp:cNvSpPr/>
      </dsp:nvSpPr>
      <dsp:spPr>
        <a:xfrm rot="5400000">
          <a:off x="2585521" y="627236"/>
          <a:ext cx="766970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3998F-C786-43DA-833B-2BB88317B13B}">
      <dsp:nvSpPr>
        <dsp:cNvPr id="0" name=""/>
        <dsp:cNvSpPr/>
      </dsp:nvSpPr>
      <dsp:spPr>
        <a:xfrm>
          <a:off x="2756947" y="130352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Coping Skills</a:t>
          </a:r>
        </a:p>
      </dsp:txBody>
      <dsp:txXfrm>
        <a:off x="2775148" y="148553"/>
        <a:ext cx="999327" cy="585035"/>
      </dsp:txXfrm>
    </dsp:sp>
    <dsp:sp modelId="{17CBF996-47EE-4B60-BF07-55FF6C80EECD}">
      <dsp:nvSpPr>
        <dsp:cNvPr id="0" name=""/>
        <dsp:cNvSpPr/>
      </dsp:nvSpPr>
      <dsp:spPr>
        <a:xfrm rot="5400000">
          <a:off x="2585521" y="1404033"/>
          <a:ext cx="766970" cy="9321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7FFA3-A467-4022-83C1-EF214D2FD255}">
      <dsp:nvSpPr>
        <dsp:cNvPr id="0" name=""/>
        <dsp:cNvSpPr/>
      </dsp:nvSpPr>
      <dsp:spPr>
        <a:xfrm>
          <a:off x="2756947" y="907149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Stress Management</a:t>
          </a:r>
        </a:p>
      </dsp:txBody>
      <dsp:txXfrm>
        <a:off x="2775148" y="925350"/>
        <a:ext cx="999327" cy="585035"/>
      </dsp:txXfrm>
    </dsp:sp>
    <dsp:sp modelId="{FFAD125A-6E88-44ED-A822-5DDEF0DD2E14}">
      <dsp:nvSpPr>
        <dsp:cNvPr id="0" name=""/>
        <dsp:cNvSpPr/>
      </dsp:nvSpPr>
      <dsp:spPr>
        <a:xfrm>
          <a:off x="2756947" y="1683946"/>
          <a:ext cx="1035729" cy="62143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Resume Building</a:t>
          </a:r>
        </a:p>
      </dsp:txBody>
      <dsp:txXfrm>
        <a:off x="2775148" y="1702147"/>
        <a:ext cx="999327" cy="585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E2C80-8CCD-4D16-B4AD-076A0EDDABEA}">
      <dsp:nvSpPr>
        <dsp:cNvPr id="0" name=""/>
        <dsp:cNvSpPr/>
      </dsp:nvSpPr>
      <dsp:spPr>
        <a:xfrm>
          <a:off x="1142" y="288347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Resources and referrals</a:t>
          </a:r>
        </a:p>
      </dsp:txBody>
      <dsp:txXfrm>
        <a:off x="1142" y="288347"/>
        <a:ext cx="906289" cy="543773"/>
      </dsp:txXfrm>
    </dsp:sp>
    <dsp:sp modelId="{568E9291-8A97-438E-8698-7603716C217C}">
      <dsp:nvSpPr>
        <dsp:cNvPr id="0" name=""/>
        <dsp:cNvSpPr/>
      </dsp:nvSpPr>
      <dsp:spPr>
        <a:xfrm>
          <a:off x="998061" y="288347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Clarity cards</a:t>
          </a:r>
        </a:p>
      </dsp:txBody>
      <dsp:txXfrm>
        <a:off x="998061" y="288347"/>
        <a:ext cx="906289" cy="543773"/>
      </dsp:txXfrm>
    </dsp:sp>
    <dsp:sp modelId="{4C0EEFF8-7059-4BC9-8425-A4082232C9AE}">
      <dsp:nvSpPr>
        <dsp:cNvPr id="0" name=""/>
        <dsp:cNvSpPr/>
      </dsp:nvSpPr>
      <dsp:spPr>
        <a:xfrm>
          <a:off x="1994979" y="288347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Toiletries</a:t>
          </a:r>
        </a:p>
      </dsp:txBody>
      <dsp:txXfrm>
        <a:off x="1994979" y="288347"/>
        <a:ext cx="906289" cy="543773"/>
      </dsp:txXfrm>
    </dsp:sp>
    <dsp:sp modelId="{ED19977F-2088-44E2-9876-E3ECCC6B3F19}">
      <dsp:nvSpPr>
        <dsp:cNvPr id="0" name=""/>
        <dsp:cNvSpPr/>
      </dsp:nvSpPr>
      <dsp:spPr>
        <a:xfrm>
          <a:off x="2991898" y="288347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Clothing</a:t>
          </a:r>
        </a:p>
      </dsp:txBody>
      <dsp:txXfrm>
        <a:off x="2991898" y="288347"/>
        <a:ext cx="906289" cy="543773"/>
      </dsp:txXfrm>
    </dsp:sp>
    <dsp:sp modelId="{572B101F-31DD-4B93-87E1-D815041FD50C}">
      <dsp:nvSpPr>
        <dsp:cNvPr id="0" name=""/>
        <dsp:cNvSpPr/>
      </dsp:nvSpPr>
      <dsp:spPr>
        <a:xfrm>
          <a:off x="1142" y="922750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Women’s Hygiene products</a:t>
          </a:r>
        </a:p>
      </dsp:txBody>
      <dsp:txXfrm>
        <a:off x="1142" y="922750"/>
        <a:ext cx="906289" cy="543773"/>
      </dsp:txXfrm>
    </dsp:sp>
    <dsp:sp modelId="{F6B036CF-539A-4DC9-9DCC-AC1FF222B9B7}">
      <dsp:nvSpPr>
        <dsp:cNvPr id="0" name=""/>
        <dsp:cNvSpPr/>
      </dsp:nvSpPr>
      <dsp:spPr>
        <a:xfrm>
          <a:off x="998061" y="922750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Adult Diapers</a:t>
          </a:r>
        </a:p>
      </dsp:txBody>
      <dsp:txXfrm>
        <a:off x="998061" y="922750"/>
        <a:ext cx="906289" cy="543773"/>
      </dsp:txXfrm>
    </dsp:sp>
    <dsp:sp modelId="{F1D59D76-F8C6-4B2A-8AD1-D73664DF7193}">
      <dsp:nvSpPr>
        <dsp:cNvPr id="0" name=""/>
        <dsp:cNvSpPr/>
      </dsp:nvSpPr>
      <dsp:spPr>
        <a:xfrm>
          <a:off x="1994979" y="922750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Children's clothing</a:t>
          </a:r>
        </a:p>
      </dsp:txBody>
      <dsp:txXfrm>
        <a:off x="1994979" y="922750"/>
        <a:ext cx="906289" cy="543773"/>
      </dsp:txXfrm>
    </dsp:sp>
    <dsp:sp modelId="{AF6E0F70-08BF-421A-AE92-18588B372B77}">
      <dsp:nvSpPr>
        <dsp:cNvPr id="0" name=""/>
        <dsp:cNvSpPr/>
      </dsp:nvSpPr>
      <dsp:spPr>
        <a:xfrm>
          <a:off x="2991898" y="922750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Coats and warm clothing in winter</a:t>
          </a:r>
        </a:p>
      </dsp:txBody>
      <dsp:txXfrm>
        <a:off x="2991898" y="922750"/>
        <a:ext cx="906289" cy="543773"/>
      </dsp:txXfrm>
    </dsp:sp>
    <dsp:sp modelId="{0BB6646D-A8FA-4381-BA6E-BF62CFB39082}">
      <dsp:nvSpPr>
        <dsp:cNvPr id="0" name=""/>
        <dsp:cNvSpPr/>
      </dsp:nvSpPr>
      <dsp:spPr>
        <a:xfrm>
          <a:off x="1142" y="1557153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Chapstick, sunblock, hats, and visors in summer</a:t>
          </a:r>
        </a:p>
      </dsp:txBody>
      <dsp:txXfrm>
        <a:off x="1142" y="1557153"/>
        <a:ext cx="906289" cy="543773"/>
      </dsp:txXfrm>
    </dsp:sp>
    <dsp:sp modelId="{8D084D62-3049-4B81-92AD-73B92437D827}">
      <dsp:nvSpPr>
        <dsp:cNvPr id="0" name=""/>
        <dsp:cNvSpPr/>
      </dsp:nvSpPr>
      <dsp:spPr>
        <a:xfrm>
          <a:off x="998061" y="1557153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Bags, purses, wallets, belts, glasses</a:t>
          </a:r>
        </a:p>
      </dsp:txBody>
      <dsp:txXfrm>
        <a:off x="998061" y="1557153"/>
        <a:ext cx="906289" cy="543773"/>
      </dsp:txXfrm>
    </dsp:sp>
    <dsp:sp modelId="{4F989988-DCC1-4B8A-8E05-29D80A344A50}">
      <dsp:nvSpPr>
        <dsp:cNvPr id="0" name=""/>
        <dsp:cNvSpPr/>
      </dsp:nvSpPr>
      <dsp:spPr>
        <a:xfrm>
          <a:off x="1994979" y="1557153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Work attire</a:t>
          </a:r>
        </a:p>
      </dsp:txBody>
      <dsp:txXfrm>
        <a:off x="1994979" y="1557153"/>
        <a:ext cx="906289" cy="543773"/>
      </dsp:txXfrm>
    </dsp:sp>
    <dsp:sp modelId="{7BF16B97-9A99-455E-8938-F61E0F566D42}">
      <dsp:nvSpPr>
        <dsp:cNvPr id="0" name=""/>
        <dsp:cNvSpPr/>
      </dsp:nvSpPr>
      <dsp:spPr>
        <a:xfrm>
          <a:off x="2991898" y="1557153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Narcan</a:t>
          </a:r>
        </a:p>
      </dsp:txBody>
      <dsp:txXfrm>
        <a:off x="2991898" y="1557153"/>
        <a:ext cx="906289" cy="543773"/>
      </dsp:txXfrm>
    </dsp:sp>
    <dsp:sp modelId="{7882100C-7A30-4718-8BBB-ACB5EBD7A395}">
      <dsp:nvSpPr>
        <dsp:cNvPr id="0" name=""/>
        <dsp:cNvSpPr/>
      </dsp:nvSpPr>
      <dsp:spPr>
        <a:xfrm>
          <a:off x="1142" y="2191555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Fentanyl test strips</a:t>
          </a:r>
        </a:p>
      </dsp:txBody>
      <dsp:txXfrm>
        <a:off x="1142" y="2191555"/>
        <a:ext cx="906289" cy="543773"/>
      </dsp:txXfrm>
    </dsp:sp>
    <dsp:sp modelId="{40F5C3DE-E225-49B0-958E-7FE00B1D65F3}">
      <dsp:nvSpPr>
        <dsp:cNvPr id="0" name=""/>
        <dsp:cNvSpPr/>
      </dsp:nvSpPr>
      <dsp:spPr>
        <a:xfrm>
          <a:off x="998061" y="2191555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Xylazine test strips</a:t>
          </a:r>
        </a:p>
      </dsp:txBody>
      <dsp:txXfrm>
        <a:off x="998061" y="2191555"/>
        <a:ext cx="906289" cy="543773"/>
      </dsp:txXfrm>
    </dsp:sp>
    <dsp:sp modelId="{2F8DF0ED-F125-4AF8-AF41-6D11313D01F0}">
      <dsp:nvSpPr>
        <dsp:cNvPr id="0" name=""/>
        <dsp:cNvSpPr/>
      </dsp:nvSpPr>
      <dsp:spPr>
        <a:xfrm>
          <a:off x="1994979" y="2191555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Liaison to case management services</a:t>
          </a:r>
        </a:p>
      </dsp:txBody>
      <dsp:txXfrm>
        <a:off x="1994979" y="2191555"/>
        <a:ext cx="906289" cy="543773"/>
      </dsp:txXfrm>
    </dsp:sp>
    <dsp:sp modelId="{43C3777B-4E15-431A-8958-0FB2607A55C9}">
      <dsp:nvSpPr>
        <dsp:cNvPr id="0" name=""/>
        <dsp:cNvSpPr/>
      </dsp:nvSpPr>
      <dsp:spPr>
        <a:xfrm>
          <a:off x="2991898" y="2191555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May provide case management services</a:t>
          </a:r>
        </a:p>
      </dsp:txBody>
      <dsp:txXfrm>
        <a:off x="2991898" y="2191555"/>
        <a:ext cx="906289" cy="543773"/>
      </dsp:txXfrm>
    </dsp:sp>
    <dsp:sp modelId="{E0DA67D3-B274-4286-B3E6-36C584E897CE}">
      <dsp:nvSpPr>
        <dsp:cNvPr id="0" name=""/>
        <dsp:cNvSpPr/>
      </dsp:nvSpPr>
      <dsp:spPr>
        <a:xfrm>
          <a:off x="1496520" y="2825958"/>
          <a:ext cx="906289" cy="5437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/>
            <a:t>And more…</a:t>
          </a:r>
        </a:p>
      </dsp:txBody>
      <dsp:txXfrm>
        <a:off x="1496520" y="2825958"/>
        <a:ext cx="906289" cy="543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8E741B-5931-B907-29D6-507B0FCEA3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8CA44A-1DB7-43CB-2837-4AE4635153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B46-0E73-4EFF-81AD-B9BC74F9FC85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1EFF06-E11E-3F93-B3FB-4450B96596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9F115D-11A9-942F-8ACA-877B5CC416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3EC08-AAA8-47D3-9831-43431F033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0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4E787-966C-44B6-9868-22C60004CF42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377BA-482C-4369-A436-002035755D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4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2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22E5-FAD9-8377-83B9-9CE5536A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BAB1FD-8AA9-99F2-CA85-BAB154D59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B90C1-52CC-1EAC-A5D3-6757F80EE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2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E3D70-B8A1-41E9-7359-F30864999A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7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8C632-629B-ED58-2FEA-4D82505B1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90C97-03ED-D2A6-BAB1-65A1B3FD8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E55B13-D02E-0297-B9F3-6DE2DCB03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4013F-D20B-57E4-4EB7-80ED2B4458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73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EFE1F-4A33-BF64-7C12-AE02C9F8F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F3F7B-1387-2603-90CC-01ECA5241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7F43F6-22D0-64E7-09A2-2F351B9DCE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C3CBE-999B-A16C-0023-A158C5EA1E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08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8D63E-C57E-4391-2C78-5973753DC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CDA5B-12AC-505C-1929-3C85E5325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1831E-1B2C-01CE-6271-5E440E553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B6AB3-3154-7D4E-F98B-F517945300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5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45646-1DE9-DB67-6732-6723E3667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B2BBBF-E11C-B608-2778-C40AE1E4A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F9657-0AF9-8518-64D9-5650BD252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642ED-14B0-E058-8CDB-EBED7B8100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81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098A4-49AA-2C0D-69FE-CAF1F0AB2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6F7F5C-38A9-A887-CD33-169BB49E9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F1CFC-BC2F-48CD-BA69-D3CD1848B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B3BE2-3954-1F5D-0652-4C53D144A0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54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16683-497F-A5E2-DE15-DA9E43526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376C9C-B6A0-9AAC-B33D-5C017895F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00FFD-E16B-31B2-41C4-1A4E346A2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ED457-920D-C535-6EA3-6077B54C89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377BA-482C-4369-A436-002035755D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05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78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3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1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2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6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4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87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0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20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A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29B2A-B453-40AF-BFDC-BF110A3B43C0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9AEF8-BE44-4A55-A048-C8BA2A8B5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72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3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33400" y="4095750"/>
            <a:ext cx="8610600" cy="0"/>
          </a:xfrm>
          <a:prstGeom prst="line">
            <a:avLst/>
          </a:prstGeom>
          <a:ln w="12700">
            <a:solidFill>
              <a:srgbClr val="8E6B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42950"/>
            <a:ext cx="3657600" cy="2194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72093"/>
            <a:ext cx="8228570" cy="2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48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4606"/>
            <a:ext cx="3099095" cy="23622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81765" y="237045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Social Services- Current Programs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6FCFCA88-C1FB-0D3C-9FA7-8A95F15729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5324815"/>
              </p:ext>
            </p:extLst>
          </p:nvPr>
        </p:nvGraphicFramePr>
        <p:xfrm>
          <a:off x="272796" y="987071"/>
          <a:ext cx="4619244" cy="374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036A849-98C4-30E5-A137-F3CB88C593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8152" y="1619250"/>
            <a:ext cx="3106401" cy="237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5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D6FD7-633D-619F-44F8-C1F30CE99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4EC3692-6BC7-5E69-C921-599A2F00364A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C4B06C-EFED-FF60-FB9D-33699DA87B6A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white image of a sun and clouds&#10;&#10;AI-generated content may be incorrect.">
            <a:extLst>
              <a:ext uri="{FF2B5EF4-FFF2-40B4-BE49-F238E27FC236}">
                <a16:creationId xmlns:a16="http://schemas.microsoft.com/office/drawing/2014/main" id="{19E2C75E-977E-B000-7783-064A46734C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47430EC-F44E-BCB8-521F-7F9F081A8013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B19758-1B1F-8A8B-3CE7-E48F3050BD10}"/>
              </a:ext>
            </a:extLst>
          </p:cNvPr>
          <p:cNvSpPr txBox="1"/>
          <p:nvPr/>
        </p:nvSpPr>
        <p:spPr>
          <a:xfrm>
            <a:off x="878340" y="346387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Emergency Shelter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93931D-5D08-A1A1-4B60-764EACA42C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graphicFrame>
        <p:nvGraphicFramePr>
          <p:cNvPr id="14" name="Content Placeholder 4">
            <a:extLst>
              <a:ext uri="{FF2B5EF4-FFF2-40B4-BE49-F238E27FC236}">
                <a16:creationId xmlns:a16="http://schemas.microsoft.com/office/drawing/2014/main" id="{963FE250-AD54-56BE-46D7-70C63B0F8AA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64741992"/>
              </p:ext>
            </p:extLst>
          </p:nvPr>
        </p:nvGraphicFramePr>
        <p:xfrm>
          <a:off x="457200" y="1463040"/>
          <a:ext cx="4038600" cy="3334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 descr="A yellow house with a door open&#10;&#10;AI-generated content may be incorrect.">
            <a:extLst>
              <a:ext uri="{FF2B5EF4-FFF2-40B4-BE49-F238E27FC236}">
                <a16:creationId xmlns:a16="http://schemas.microsoft.com/office/drawing/2014/main" id="{157CD94C-2D59-DC3A-6F02-643DD78FB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1160" y="1881770"/>
            <a:ext cx="3560280" cy="223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90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F71AF-5CAC-3944-4A2B-4DB208F76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A411416-1931-EDFE-7714-403AA06FF401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6B240E-F261-1517-2D08-43014A28AA5B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B5350C-A0B1-F75B-284C-422281290E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440AF67-00DF-4F61-0B59-F3C9E28A6939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51EED6-0FEF-8403-A4B1-ACEB7DE6EC6E}"/>
              </a:ext>
            </a:extLst>
          </p:cNvPr>
          <p:cNvSpPr txBox="1"/>
          <p:nvPr/>
        </p:nvSpPr>
        <p:spPr>
          <a:xfrm>
            <a:off x="885962" y="324383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Renewing Hope…for Men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625D0-10F7-75F0-A210-37579826E5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graphicFrame>
        <p:nvGraphicFramePr>
          <p:cNvPr id="16" name="Content Placeholder 4">
            <a:extLst>
              <a:ext uri="{FF2B5EF4-FFF2-40B4-BE49-F238E27FC236}">
                <a16:creationId xmlns:a16="http://schemas.microsoft.com/office/drawing/2014/main" id="{F2A6CDD7-020E-6EAE-BD73-A1A5B43FFEA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65125981"/>
              </p:ext>
            </p:extLst>
          </p:nvPr>
        </p:nvGraphicFramePr>
        <p:xfrm>
          <a:off x="366254" y="1252730"/>
          <a:ext cx="3794585" cy="3475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CAAB55B-9B12-1338-3CBC-D7E54BCF8A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2223876"/>
              </p:ext>
            </p:extLst>
          </p:nvPr>
        </p:nvGraphicFramePr>
        <p:xfrm>
          <a:off x="4694007" y="2094419"/>
          <a:ext cx="3794585" cy="243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EB809772-8ECC-196F-1A7D-84BE0C8AA101}"/>
              </a:ext>
            </a:extLst>
          </p:cNvPr>
          <p:cNvSpPr/>
          <p:nvPr/>
        </p:nvSpPr>
        <p:spPr>
          <a:xfrm>
            <a:off x="5144467" y="1286186"/>
            <a:ext cx="2716423" cy="656476"/>
          </a:xfrm>
          <a:prstGeom prst="horizontalScroll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Class Topics Include…</a:t>
            </a:r>
          </a:p>
        </p:txBody>
      </p:sp>
    </p:spTree>
    <p:extLst>
      <p:ext uri="{BB962C8B-B14F-4D97-AF65-F5344CB8AC3E}">
        <p14:creationId xmlns:p14="http://schemas.microsoft.com/office/powerpoint/2010/main" val="15828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AB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1EE4A-F669-5381-282B-9DC1544AB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964687-099E-99D2-30CB-3FED8B6AC725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F7E3E3-C126-8311-7113-BB094DDAC406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8F39FA-5C7E-FB4E-F6A8-CA433FBDF8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DEB95-4D9A-9079-FADA-A621637A7B40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55B881-4812-8C21-467D-96F41CF603CD}"/>
              </a:ext>
            </a:extLst>
          </p:cNvPr>
          <p:cNvSpPr txBox="1"/>
          <p:nvPr/>
        </p:nvSpPr>
        <p:spPr>
          <a:xfrm>
            <a:off x="649741" y="340741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Client Services</a:t>
            </a:r>
          </a:p>
        </p:txBody>
      </p:sp>
      <p:graphicFrame>
        <p:nvGraphicFramePr>
          <p:cNvPr id="14" name="Content Placeholder 4">
            <a:extLst>
              <a:ext uri="{FF2B5EF4-FFF2-40B4-BE49-F238E27FC236}">
                <a16:creationId xmlns:a16="http://schemas.microsoft.com/office/drawing/2014/main" id="{69542C02-A0E9-EA6E-3EF0-005BF0080A2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21384126"/>
              </p:ext>
            </p:extLst>
          </p:nvPr>
        </p:nvGraphicFramePr>
        <p:xfrm>
          <a:off x="246630" y="987072"/>
          <a:ext cx="3899331" cy="3658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3EB05CB-46FC-5542-947F-72B4C9C50C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3314" y="1352070"/>
            <a:ext cx="3546133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2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5F883-5ECF-1765-A024-365A08D39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8C1972-84DB-6311-8E97-CD16ED11154A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D86C76-2424-E506-E0BE-DCC6CDBD3459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CDDA5A-DEBF-4D91-B891-068947D953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DDF0F0-0E0E-E91D-2EB6-59575CFA4E47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0FCE9B-1E66-8369-46EF-67D73FC783E2}"/>
              </a:ext>
            </a:extLst>
          </p:cNvPr>
          <p:cNvSpPr txBox="1"/>
          <p:nvPr/>
        </p:nvSpPr>
        <p:spPr>
          <a:xfrm>
            <a:off x="749986" y="375047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Housing Navigation Center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D2592-6D3F-77CA-6BB1-F5734BEA7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84" y="1008059"/>
            <a:ext cx="4038600" cy="2545556"/>
          </a:xfrm>
        </p:spPr>
        <p:txBody>
          <a:bodyPr>
            <a:normAutofit fontScale="47500" lnSpcReduction="20000"/>
          </a:bodyPr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EFB12-B5E6-F51B-D5DE-01E26D883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140" y="1375172"/>
            <a:ext cx="3832860" cy="315872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200" b="1" dirty="0"/>
              <a:t>Operation Home Case Management</a:t>
            </a:r>
          </a:p>
          <a:p>
            <a:r>
              <a:rPr lang="en-US" dirty="0"/>
              <a:t>Rapid Rehousing</a:t>
            </a:r>
          </a:p>
          <a:p>
            <a:r>
              <a:rPr lang="en-US" dirty="0"/>
              <a:t>Permanent Supportive Housing</a:t>
            </a:r>
          </a:p>
          <a:p>
            <a:r>
              <a:rPr lang="en-US" dirty="0"/>
              <a:t>Chronic Homeless Case Management</a:t>
            </a:r>
          </a:p>
          <a:p>
            <a:r>
              <a:rPr lang="en-US" dirty="0"/>
              <a:t>Landlord Engagement</a:t>
            </a:r>
          </a:p>
          <a:p>
            <a:r>
              <a:rPr lang="en-US" dirty="0"/>
              <a:t>Resource and Referrals</a:t>
            </a:r>
          </a:p>
          <a:p>
            <a:r>
              <a:rPr lang="en-US" dirty="0"/>
              <a:t>Rental Assistance</a:t>
            </a:r>
          </a:p>
          <a:p>
            <a:r>
              <a:rPr lang="en-US" dirty="0"/>
              <a:t>Deposit Assistance</a:t>
            </a:r>
          </a:p>
          <a:p>
            <a:r>
              <a:rPr lang="en-US" dirty="0"/>
              <a:t>Child Care Assistance</a:t>
            </a:r>
          </a:p>
          <a:p>
            <a:r>
              <a:rPr lang="en-US" dirty="0"/>
              <a:t>Job Search Assistance</a:t>
            </a:r>
          </a:p>
          <a:p>
            <a:r>
              <a:rPr lang="en-US" dirty="0"/>
              <a:t>Household items</a:t>
            </a:r>
          </a:p>
          <a:p>
            <a:r>
              <a:rPr lang="en-US" dirty="0"/>
              <a:t>Progressive Engagement</a:t>
            </a:r>
          </a:p>
          <a:p>
            <a:r>
              <a:rPr lang="en-US" dirty="0"/>
              <a:t>Basic Life Skills</a:t>
            </a:r>
          </a:p>
          <a:p>
            <a:r>
              <a:rPr lang="en-US" dirty="0"/>
              <a:t>Supportive Services</a:t>
            </a:r>
          </a:p>
          <a:p>
            <a:r>
              <a:rPr lang="en-US" dirty="0"/>
              <a:t>In Home Case Management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CE1D32-32BB-E440-2FBD-E9DBA9146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0581" y="1375172"/>
            <a:ext cx="3968840" cy="33408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E6758C-BADE-CC88-860B-C32F2E59F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617" y="3417924"/>
            <a:ext cx="2269363" cy="1458876"/>
          </a:xfrm>
          <a:prstGeom prst="rect">
            <a:avLst/>
          </a:prstGeom>
        </p:spPr>
      </p:pic>
      <p:pic>
        <p:nvPicPr>
          <p:cNvPr id="15" name="Graphic 14" descr="Home1 outline">
            <a:extLst>
              <a:ext uri="{FF2B5EF4-FFF2-40B4-BE49-F238E27FC236}">
                <a16:creationId xmlns:a16="http://schemas.microsoft.com/office/drawing/2014/main" id="{5CF2233F-7E70-6B35-6CC0-57E4C585A0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34544" y="219075"/>
            <a:ext cx="914400" cy="914400"/>
          </a:xfrm>
          <a:prstGeom prst="rect">
            <a:avLst/>
          </a:prstGeom>
        </p:spPr>
      </p:pic>
      <p:pic>
        <p:nvPicPr>
          <p:cNvPr id="18" name="Graphic 17" descr="Home1 outline">
            <a:extLst>
              <a:ext uri="{FF2B5EF4-FFF2-40B4-BE49-F238E27FC236}">
                <a16:creationId xmlns:a16="http://schemas.microsoft.com/office/drawing/2014/main" id="{325B897A-12E5-D48E-C6E1-F91FC14B5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347" y="2190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08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ABE67-6808-7A7A-1644-5C48A627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1196188-3C5E-5933-9EC7-BA3BFC926EAB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7DB183-632D-FEF6-091B-313A2F8E19D7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6B28BF-9315-023B-767E-C2C501D235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4B627F-169F-40A5-B75D-F54D4A7726D0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911AF5-A1BD-A722-3E08-9FB5B396D095}"/>
              </a:ext>
            </a:extLst>
          </p:cNvPr>
          <p:cNvSpPr txBox="1"/>
          <p:nvPr/>
        </p:nvSpPr>
        <p:spPr>
          <a:xfrm>
            <a:off x="649741" y="340741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Emergency Shelter Case Management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B0F34-94FE-9FAA-C2B5-0FF572344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456373"/>
            <a:ext cx="4038600" cy="2545556"/>
          </a:xfrm>
        </p:spPr>
        <p:txBody>
          <a:bodyPr>
            <a:normAutofit fontScale="40000" lnSpcReduction="20000"/>
          </a:bodyPr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13537-130C-D5EE-CCAB-8039BCE5C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1323023"/>
            <a:ext cx="3099095" cy="3022149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Housing First Principles</a:t>
            </a:r>
          </a:p>
          <a:p>
            <a:r>
              <a:rPr lang="en-US" dirty="0"/>
              <a:t>Trauma Informed</a:t>
            </a:r>
          </a:p>
          <a:p>
            <a:r>
              <a:rPr lang="en-US" dirty="0"/>
              <a:t>Client Centered</a:t>
            </a:r>
          </a:p>
          <a:p>
            <a:r>
              <a:rPr lang="en-US" dirty="0"/>
              <a:t>Designated Beds Program</a:t>
            </a:r>
          </a:p>
          <a:p>
            <a:r>
              <a:rPr lang="en-US" dirty="0"/>
              <a:t>Individual Service Plans</a:t>
            </a:r>
          </a:p>
          <a:p>
            <a:r>
              <a:rPr lang="en-US" dirty="0"/>
              <a:t>Budgeting assistance</a:t>
            </a:r>
          </a:p>
          <a:p>
            <a:r>
              <a:rPr lang="en-US" dirty="0"/>
              <a:t>Rapport Building</a:t>
            </a:r>
          </a:p>
          <a:p>
            <a:r>
              <a:rPr lang="en-US" dirty="0"/>
              <a:t>Medical/Mental/Dental navigation</a:t>
            </a:r>
          </a:p>
          <a:p>
            <a:r>
              <a:rPr lang="en-US" dirty="0"/>
              <a:t>Social Security Assistance</a:t>
            </a:r>
          </a:p>
          <a:p>
            <a:r>
              <a:rPr lang="en-US" dirty="0"/>
              <a:t>ID Assistance</a:t>
            </a:r>
          </a:p>
          <a:p>
            <a:r>
              <a:rPr lang="en-US" dirty="0"/>
              <a:t>Birth Certificate Assistance</a:t>
            </a:r>
          </a:p>
          <a:p>
            <a:r>
              <a:rPr lang="en-US" dirty="0"/>
              <a:t>Insurance- Medicaid/Medicare</a:t>
            </a:r>
          </a:p>
          <a:p>
            <a:r>
              <a:rPr lang="en-US" dirty="0"/>
              <a:t>Access to Services</a:t>
            </a:r>
          </a:p>
          <a:p>
            <a:r>
              <a:rPr lang="en-US" dirty="0"/>
              <a:t>Resource and Referral</a:t>
            </a:r>
          </a:p>
          <a:p>
            <a:r>
              <a:rPr lang="en-US" dirty="0"/>
              <a:t>And More…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592F8-D987-35CB-95B4-CBD6324FA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132" y="1548051"/>
            <a:ext cx="419946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7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59C3-C442-27DF-399D-426FDABE7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83FA4D6-4FBE-747B-F718-51793D5BF69F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83C237-7849-4AA8-3211-766FC2706769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DACB3C-54A9-678B-E78E-2182EFA019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019228D-E217-52A8-94C1-42DBDE8BE595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5D502-2055-9B8A-9B8C-5B67DB7A1E34}"/>
              </a:ext>
            </a:extLst>
          </p:cNvPr>
          <p:cNvSpPr txBox="1"/>
          <p:nvPr/>
        </p:nvSpPr>
        <p:spPr>
          <a:xfrm>
            <a:off x="649741" y="340741"/>
            <a:ext cx="7387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44266"/>
                </a:solidFill>
                <a:latin typeface="+mj-lt"/>
              </a:rPr>
              <a:t>Additional CCSN Programs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3A834-21CC-C140-3B96-4518B9044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456373"/>
            <a:ext cx="4038600" cy="2545556"/>
          </a:xfrm>
        </p:spPr>
        <p:txBody>
          <a:bodyPr>
            <a:normAutofit fontScale="85000" lnSpcReduction="20000"/>
          </a:bodyPr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844C0-E021-D87A-035B-63BD2823B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96" y="1324926"/>
            <a:ext cx="4542072" cy="332327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Community Meal </a:t>
            </a:r>
          </a:p>
          <a:p>
            <a:pPr lvl="1"/>
            <a:r>
              <a:rPr lang="en-US" dirty="0"/>
              <a:t>10am daily</a:t>
            </a:r>
          </a:p>
          <a:p>
            <a:r>
              <a:rPr lang="en-US" dirty="0"/>
              <a:t>Food Pantry </a:t>
            </a:r>
          </a:p>
          <a:p>
            <a:pPr lvl="1"/>
            <a:r>
              <a:rPr lang="en-US" dirty="0"/>
              <a:t>Mon-Fri 8am-2pm</a:t>
            </a:r>
          </a:p>
          <a:p>
            <a:r>
              <a:rPr lang="en-US" dirty="0"/>
              <a:t>Women, Infants and Children (WIC) </a:t>
            </a:r>
          </a:p>
          <a:p>
            <a:pPr lvl="1"/>
            <a:r>
              <a:rPr lang="en-US" dirty="0"/>
              <a:t>Mon-Fri 8am-4pm</a:t>
            </a:r>
          </a:p>
          <a:p>
            <a:r>
              <a:rPr lang="en-US" dirty="0"/>
              <a:t>Migration and Refugee Services</a:t>
            </a:r>
          </a:p>
          <a:p>
            <a:r>
              <a:rPr lang="en-US" dirty="0"/>
              <a:t>Meals on Wheels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CDC3B2-E828-8DDD-C543-753F0E2F6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6348" y="1718733"/>
            <a:ext cx="3384771" cy="222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66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91A42-C091-3C48-5730-997FE7AB5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B8FE42-E11E-B572-04CF-1F4D5FD1B16E}"/>
              </a:ext>
            </a:extLst>
          </p:cNvPr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E8BA35-3817-7570-9055-5DADB66F683C}"/>
              </a:ext>
            </a:extLst>
          </p:cNvPr>
          <p:cNvSpPr/>
          <p:nvPr/>
        </p:nvSpPr>
        <p:spPr>
          <a:xfrm>
            <a:off x="0" y="5010150"/>
            <a:ext cx="9144000" cy="133350"/>
          </a:xfrm>
          <a:prstGeom prst="rect">
            <a:avLst/>
          </a:prstGeom>
          <a:solidFill>
            <a:srgbClr val="A9A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518185-CAD1-7B2A-515E-338628B7C1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47950"/>
            <a:ext cx="3099095" cy="2362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88AE12-070E-300F-F3EC-372098A11D1A}"/>
              </a:ext>
            </a:extLst>
          </p:cNvPr>
          <p:cNvSpPr/>
          <p:nvPr/>
        </p:nvSpPr>
        <p:spPr>
          <a:xfrm>
            <a:off x="8686800" y="133350"/>
            <a:ext cx="457200" cy="4876800"/>
          </a:xfrm>
          <a:prstGeom prst="rect">
            <a:avLst/>
          </a:prstGeom>
          <a:solidFill>
            <a:srgbClr val="8E6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54B57-1CF2-9AAC-AA62-E472E6D8C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" y="987072"/>
            <a:ext cx="8421624" cy="3749520"/>
          </a:xfrm>
        </p:spPr>
        <p:txBody>
          <a:bodyPr>
            <a:normAutofit/>
          </a:bodyPr>
          <a:lstStyle/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242424"/>
              </a:solidFill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marL="22860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4D7776-3C4F-E17F-2CC3-A9208278D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874" y="880659"/>
            <a:ext cx="5741835" cy="322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9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3005</TotalTime>
  <Words>348</Words>
  <Application>Microsoft Office PowerPoint</Application>
  <PresentationFormat>On-screen Show (16:9)</PresentationFormat>
  <Paragraphs>113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 AND HOPE</dc:title>
  <dc:creator>Leslie Carmine</dc:creator>
  <cp:lastModifiedBy>Nicole Anderson</cp:lastModifiedBy>
  <cp:revision>89</cp:revision>
  <cp:lastPrinted>2022-02-02T18:34:09Z</cp:lastPrinted>
  <dcterms:created xsi:type="dcterms:W3CDTF">2017-01-13T20:05:10Z</dcterms:created>
  <dcterms:modified xsi:type="dcterms:W3CDTF">2025-09-09T19:46:55Z</dcterms:modified>
</cp:coreProperties>
</file>